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331" r:id="rId4"/>
    <p:sldId id="258" r:id="rId5"/>
    <p:sldId id="261" r:id="rId6"/>
    <p:sldId id="259" r:id="rId7"/>
    <p:sldId id="260" r:id="rId8"/>
    <p:sldId id="262" r:id="rId9"/>
    <p:sldId id="263" r:id="rId10"/>
    <p:sldId id="265" r:id="rId11"/>
    <p:sldId id="266" r:id="rId12"/>
    <p:sldId id="268" r:id="rId13"/>
    <p:sldId id="269" r:id="rId14"/>
    <p:sldId id="271" r:id="rId15"/>
    <p:sldId id="270" r:id="rId16"/>
    <p:sldId id="267" r:id="rId17"/>
    <p:sldId id="272" r:id="rId18"/>
    <p:sldId id="273" r:id="rId19"/>
    <p:sldId id="274" r:id="rId20"/>
    <p:sldId id="312" r:id="rId21"/>
    <p:sldId id="313" r:id="rId22"/>
    <p:sldId id="264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275" r:id="rId34"/>
    <p:sldId id="295" r:id="rId35"/>
    <p:sldId id="276" r:id="rId36"/>
    <p:sldId id="296" r:id="rId37"/>
    <p:sldId id="324" r:id="rId38"/>
    <p:sldId id="279" r:id="rId39"/>
    <p:sldId id="281" r:id="rId40"/>
    <p:sldId id="277" r:id="rId41"/>
    <p:sldId id="280" r:id="rId42"/>
    <p:sldId id="293" r:id="rId43"/>
    <p:sldId id="294" r:id="rId44"/>
    <p:sldId id="284" r:id="rId45"/>
    <p:sldId id="325" r:id="rId46"/>
    <p:sldId id="326" r:id="rId47"/>
    <p:sldId id="329" r:id="rId48"/>
    <p:sldId id="328" r:id="rId49"/>
    <p:sldId id="330" r:id="rId50"/>
    <p:sldId id="337" r:id="rId51"/>
    <p:sldId id="32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nciple of DL" id="{F95442A4-6895-41F9-9D8E-068D1BEED8F0}">
          <p14:sldIdLst>
            <p14:sldId id="256"/>
            <p14:sldId id="257"/>
            <p14:sldId id="331"/>
            <p14:sldId id="258"/>
            <p14:sldId id="261"/>
            <p14:sldId id="259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>
            <p14:sldId id="325"/>
            <p14:sldId id="326"/>
            <p14:sldId id="329"/>
            <p14:sldId id="328"/>
            <p14:sldId id="330"/>
          </p14:sldIdLst>
        </p14:section>
        <p14:section name="Conclusion" id="{E3E7CF2F-EA57-45E3-8C16-D0F364BF3C65}">
          <p14:sldIdLst>
            <p14:sldId id="337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8DAB"/>
    <a:srgbClr val="A4A4BC"/>
    <a:srgbClr val="BEBECF"/>
    <a:srgbClr val="DCDCE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206" autoAdjust="0"/>
  </p:normalViewPr>
  <p:slideViewPr>
    <p:cSldViewPr snapToGrid="0">
      <p:cViewPr>
        <p:scale>
          <a:sx n="75" d="100"/>
          <a:sy n="75" d="100"/>
        </p:scale>
        <p:origin x="12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dirty="0"/>
              <a:t>L'intelligence </a:t>
            </a:r>
            <a:r>
              <a:rPr lang="fr-FR" b="0" dirty="0"/>
              <a:t>est l'ensemble des processus trouvés dans des systèmes, plus ou moins complexes, vivants ou non, qui permettent </a:t>
            </a:r>
            <a:r>
              <a:rPr lang="fr-FR" b="1" dirty="0"/>
              <a:t>d'apprendre, de comprendre ou de s'adapter </a:t>
            </a:r>
            <a:r>
              <a:rPr lang="fr-FR" b="0" dirty="0"/>
              <a:t>à des situations nouvelles.</a:t>
            </a:r>
          </a:p>
          <a:p>
            <a:endParaRPr lang="fr-FR" dirty="0"/>
          </a:p>
          <a:p>
            <a:r>
              <a:rPr lang="fr-FR" dirty="0"/>
              <a:t>=&gt; Apprentissage, compréhension, et adaptation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2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b="0" dirty="0"/>
              <a:t>L'intelligence artificielle (IA) </a:t>
            </a:r>
            <a:r>
              <a:rPr lang="fr-FR" dirty="0"/>
              <a:t>est </a:t>
            </a:r>
            <a:r>
              <a:rPr lang="fr-FR" b="0" dirty="0"/>
              <a:t>l’ensemble de théories et de techniques mises en œuvre en vue de réaliser des machines capables de </a:t>
            </a:r>
            <a:r>
              <a:rPr lang="fr-FR" b="1" dirty="0"/>
              <a:t>simuler l'intelligence humaine</a:t>
            </a:r>
          </a:p>
          <a:p>
            <a:endParaRPr lang="fr-FR" b="0" dirty="0"/>
          </a:p>
          <a:p>
            <a:r>
              <a:rPr lang="fr-FR" b="0" dirty="0"/>
              <a:t>=&gt; Intelligence non humaine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18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15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When playing video games, if there are multiple levels, the AI is purposefully made "stupid" (to some extend)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Today, we will be more interested in the "smart" ones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05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AI can be done in various ways: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classical: tell computer what to do (if this do that, etc...)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deep: let the computer deduce by himself what is the best behaviors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 Today, we will try to understand how computers can "learn by themself"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3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err="1"/>
              <a:t>Définir</a:t>
            </a:r>
            <a:r>
              <a:rPr lang="en-US" dirty="0"/>
              <a:t> entrées / sorties =&gt; on </a:t>
            </a:r>
            <a:r>
              <a:rPr lang="en-US" dirty="0" err="1"/>
              <a:t>cherche</a:t>
            </a:r>
            <a:r>
              <a:rPr lang="en-US" dirty="0"/>
              <a:t>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fonction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Il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function ‘</a:t>
            </a:r>
            <a:r>
              <a:rPr lang="en-US" dirty="0" err="1"/>
              <a:t>idéale</a:t>
            </a:r>
            <a:r>
              <a:rPr lang="en-US" dirty="0"/>
              <a:t>’, qui </a:t>
            </a:r>
            <a:r>
              <a:rPr lang="en-US" dirty="0" err="1"/>
              <a:t>donne</a:t>
            </a:r>
            <a:r>
              <a:rPr lang="en-US" dirty="0"/>
              <a:t> </a:t>
            </a:r>
            <a:r>
              <a:rPr lang="en-US" dirty="0" err="1"/>
              <a:t>toujours</a:t>
            </a:r>
            <a:r>
              <a:rPr lang="en-US" dirty="0"/>
              <a:t> la bonne </a:t>
            </a:r>
            <a:r>
              <a:rPr lang="en-US" dirty="0" err="1"/>
              <a:t>réponse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le </a:t>
            </a:r>
            <a:r>
              <a:rPr lang="en-US" dirty="0" err="1"/>
              <a:t>meilleur</a:t>
            </a:r>
            <a:r>
              <a:rPr lang="en-US" dirty="0"/>
              <a:t> coup; on cheche a </a:t>
            </a:r>
            <a:r>
              <a:rPr lang="en-US" dirty="0" err="1"/>
              <a:t>approximer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function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construire</a:t>
            </a:r>
            <a:r>
              <a:rPr lang="en-US" dirty="0"/>
              <a:t> des “machines à tout faire”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Avec des </a:t>
            </a:r>
            <a:r>
              <a:rPr lang="en-US" dirty="0" err="1"/>
              <a:t>paramères</a:t>
            </a:r>
            <a:r>
              <a:rPr lang="en-US" dirty="0"/>
              <a:t>, </a:t>
            </a:r>
            <a:r>
              <a:rPr lang="en-US" dirty="0" err="1"/>
              <a:t>qu’il</a:t>
            </a:r>
            <a:r>
              <a:rPr lang="en-US" dirty="0"/>
              <a:t> </a:t>
            </a:r>
            <a:r>
              <a:rPr lang="en-US" dirty="0" err="1"/>
              <a:t>faudra</a:t>
            </a:r>
            <a:r>
              <a:rPr lang="en-US" dirty="0"/>
              <a:t> </a:t>
            </a:r>
            <a:r>
              <a:rPr lang="en-US" dirty="0" err="1"/>
              <a:t>optimiser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Via des </a:t>
            </a:r>
            <a:r>
              <a:rPr lang="en-US" dirty="0" err="1"/>
              <a:t>exemples</a:t>
            </a:r>
            <a:r>
              <a:rPr lang="en-US" dirty="0"/>
              <a:t>, on cheche les bons </a:t>
            </a:r>
            <a:r>
              <a:rPr lang="en-US" dirty="0" err="1"/>
              <a:t>paramètres</a:t>
            </a:r>
            <a:endParaRPr lang="en-US" dirty="0"/>
          </a:p>
          <a:p>
            <a:r>
              <a:rPr lang="en-US" dirty="0"/>
              <a:t>PB: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black-box: on </a:t>
            </a:r>
            <a:r>
              <a:rPr lang="en-US" dirty="0" err="1"/>
              <a:t>sait</a:t>
            </a:r>
            <a:r>
              <a:rPr lang="en-US" dirty="0"/>
              <a:t> </a:t>
            </a:r>
            <a:r>
              <a:rPr lang="en-US" dirty="0" err="1"/>
              <a:t>fabriquer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machine à tout faire, </a:t>
            </a:r>
            <a:r>
              <a:rPr lang="en-US" dirty="0" err="1"/>
              <a:t>mais</a:t>
            </a:r>
            <a:r>
              <a:rPr lang="en-US" dirty="0"/>
              <a:t> on ne la </a:t>
            </a:r>
            <a:r>
              <a:rPr lang="en-US" dirty="0" err="1"/>
              <a:t>comprend</a:t>
            </a:r>
            <a:r>
              <a:rPr lang="en-US" dirty="0"/>
              <a:t> pas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0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"</a:t>
            </a:r>
            <a:r>
              <a:rPr lang="fr-FR" dirty="0"/>
              <a:t>trouver les règles à appliquer"?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hlinkClick r:id="rId3" tooltip="go online"/>
            <a:extLst>
              <a:ext uri="{FF2B5EF4-FFF2-40B4-BE49-F238E27FC236}">
                <a16:creationId xmlns:a16="http://schemas.microsoft.com/office/drawing/2014/main" id="{4E5EDD22-4B36-B00C-19A2-C43A9F0A9CE2}"/>
              </a:ext>
            </a:extLst>
          </p:cNvPr>
          <p:cNvSpPr/>
          <p:nvPr/>
        </p:nvSpPr>
        <p:spPr>
          <a:xfrm>
            <a:off x="9926320" y="712628"/>
            <a:ext cx="1838960" cy="63055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Online Tool</a:t>
            </a: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515456E-B1B1-48C1-8164-7E567F5D4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A8CF0DC-D23A-4CA2-8463-27F89928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2">
            <a:extLst>
              <a:ext uri="{FF2B5EF4-FFF2-40B4-BE49-F238E27FC236}">
                <a16:creationId xmlns:a16="http://schemas.microsoft.com/office/drawing/2014/main" id="{B8A381C4-0C0D-491F-90D8-63CF760B4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5698">
            <a:off x="-195643" y="67946"/>
            <a:ext cx="6408310" cy="6912725"/>
          </a:xfrm>
          <a:custGeom>
            <a:avLst/>
            <a:gdLst>
              <a:gd name="connsiteX0" fmla="*/ 0 w 6408310"/>
              <a:gd name="connsiteY0" fmla="*/ 108934 h 6912725"/>
              <a:gd name="connsiteX1" fmla="*/ 1911522 w 6408310"/>
              <a:gd name="connsiteY1" fmla="*/ 0 h 6912725"/>
              <a:gd name="connsiteX2" fmla="*/ 1916026 w 6408310"/>
              <a:gd name="connsiteY2" fmla="*/ 4704 h 6912725"/>
              <a:gd name="connsiteX3" fmla="*/ 1911112 w 6408310"/>
              <a:gd name="connsiteY3" fmla="*/ 17418 h 6912725"/>
              <a:gd name="connsiteX4" fmla="*/ 1972871 w 6408310"/>
              <a:gd name="connsiteY4" fmla="*/ 72530 h 6912725"/>
              <a:gd name="connsiteX5" fmla="*/ 2069180 w 6408310"/>
              <a:gd name="connsiteY5" fmla="*/ 173199 h 6912725"/>
              <a:gd name="connsiteX6" fmla="*/ 2131569 w 6408310"/>
              <a:gd name="connsiteY6" fmla="*/ 227805 h 6912725"/>
              <a:gd name="connsiteX7" fmla="*/ 2162747 w 6408310"/>
              <a:gd name="connsiteY7" fmla="*/ 239714 h 6912725"/>
              <a:gd name="connsiteX8" fmla="*/ 2220499 w 6408310"/>
              <a:gd name="connsiteY8" fmla="*/ 289903 h 6912725"/>
              <a:gd name="connsiteX9" fmla="*/ 2381978 w 6408310"/>
              <a:gd name="connsiteY9" fmla="*/ 391093 h 6912725"/>
              <a:gd name="connsiteX10" fmla="*/ 2445910 w 6408310"/>
              <a:gd name="connsiteY10" fmla="*/ 463815 h 6912725"/>
              <a:gd name="connsiteX11" fmla="*/ 2531236 w 6408310"/>
              <a:gd name="connsiteY11" fmla="*/ 600817 h 6912725"/>
              <a:gd name="connsiteX12" fmla="*/ 2617149 w 6408310"/>
              <a:gd name="connsiteY12" fmla="*/ 703748 h 6912725"/>
              <a:gd name="connsiteX13" fmla="*/ 2650333 w 6408310"/>
              <a:gd name="connsiteY13" fmla="*/ 720900 h 6912725"/>
              <a:gd name="connsiteX14" fmla="*/ 2705541 w 6408310"/>
              <a:gd name="connsiteY14" fmla="*/ 750090 h 6912725"/>
              <a:gd name="connsiteX15" fmla="*/ 2757210 w 6408310"/>
              <a:gd name="connsiteY15" fmla="*/ 789489 h 6912725"/>
              <a:gd name="connsiteX16" fmla="*/ 2791660 w 6408310"/>
              <a:gd name="connsiteY16" fmla="*/ 816041 h 6912725"/>
              <a:gd name="connsiteX17" fmla="*/ 2840975 w 6408310"/>
              <a:gd name="connsiteY17" fmla="*/ 842225 h 6912725"/>
              <a:gd name="connsiteX18" fmla="*/ 2917970 w 6408310"/>
              <a:gd name="connsiteY18" fmla="*/ 879392 h 6912725"/>
              <a:gd name="connsiteX19" fmla="*/ 2957236 w 6408310"/>
              <a:gd name="connsiteY19" fmla="*/ 906835 h 6912725"/>
              <a:gd name="connsiteX20" fmla="*/ 3117215 w 6408310"/>
              <a:gd name="connsiteY20" fmla="*/ 1073714 h 6912725"/>
              <a:gd name="connsiteX21" fmla="*/ 3250958 w 6408310"/>
              <a:gd name="connsiteY21" fmla="*/ 1130397 h 6912725"/>
              <a:gd name="connsiteX22" fmla="*/ 3496717 w 6408310"/>
              <a:gd name="connsiteY22" fmla="*/ 1260412 h 6912725"/>
              <a:gd name="connsiteX23" fmla="*/ 3494992 w 6408310"/>
              <a:gd name="connsiteY23" fmla="*/ 1268283 h 6912725"/>
              <a:gd name="connsiteX24" fmla="*/ 3508993 w 6408310"/>
              <a:gd name="connsiteY24" fmla="*/ 1287737 h 6912725"/>
              <a:gd name="connsiteX25" fmla="*/ 3512115 w 6408310"/>
              <a:gd name="connsiteY25" fmla="*/ 1288544 h 6912725"/>
              <a:gd name="connsiteX26" fmla="*/ 3548697 w 6408310"/>
              <a:gd name="connsiteY26" fmla="*/ 1363739 h 6912725"/>
              <a:gd name="connsiteX27" fmla="*/ 3656567 w 6408310"/>
              <a:gd name="connsiteY27" fmla="*/ 1479533 h 6912725"/>
              <a:gd name="connsiteX28" fmla="*/ 3661987 w 6408310"/>
              <a:gd name="connsiteY28" fmla="*/ 1491779 h 6912725"/>
              <a:gd name="connsiteX29" fmla="*/ 3667389 w 6408310"/>
              <a:gd name="connsiteY29" fmla="*/ 1495409 h 6912725"/>
              <a:gd name="connsiteX30" fmla="*/ 3800461 w 6408310"/>
              <a:gd name="connsiteY30" fmla="*/ 1696689 h 6912725"/>
              <a:gd name="connsiteX31" fmla="*/ 3933737 w 6408310"/>
              <a:gd name="connsiteY31" fmla="*/ 1853325 h 6912725"/>
              <a:gd name="connsiteX32" fmla="*/ 3946446 w 6408310"/>
              <a:gd name="connsiteY32" fmla="*/ 1903446 h 6912725"/>
              <a:gd name="connsiteX33" fmla="*/ 3960581 w 6408310"/>
              <a:gd name="connsiteY33" fmla="*/ 1913244 h 6912725"/>
              <a:gd name="connsiteX34" fmla="*/ 4015111 w 6408310"/>
              <a:gd name="connsiteY34" fmla="*/ 1956512 h 6912725"/>
              <a:gd name="connsiteX35" fmla="*/ 4070740 w 6408310"/>
              <a:gd name="connsiteY35" fmla="*/ 1999693 h 6912725"/>
              <a:gd name="connsiteX36" fmla="*/ 4091495 w 6408310"/>
              <a:gd name="connsiteY36" fmla="*/ 2064313 h 6912725"/>
              <a:gd name="connsiteX37" fmla="*/ 4118353 w 6408310"/>
              <a:gd name="connsiteY37" fmla="*/ 2073901 h 6912725"/>
              <a:gd name="connsiteX38" fmla="*/ 4123293 w 6408310"/>
              <a:gd name="connsiteY38" fmla="*/ 2075261 h 6912725"/>
              <a:gd name="connsiteX39" fmla="*/ 4166582 w 6408310"/>
              <a:gd name="connsiteY39" fmla="*/ 2120685 h 6912725"/>
              <a:gd name="connsiteX40" fmla="*/ 4213721 w 6408310"/>
              <a:gd name="connsiteY40" fmla="*/ 2168493 h 6912725"/>
              <a:gd name="connsiteX41" fmla="*/ 4250795 w 6408310"/>
              <a:gd name="connsiteY41" fmla="*/ 2261746 h 6912725"/>
              <a:gd name="connsiteX42" fmla="*/ 4295408 w 6408310"/>
              <a:gd name="connsiteY42" fmla="*/ 2340515 h 6912725"/>
              <a:gd name="connsiteX43" fmla="*/ 4318976 w 6408310"/>
              <a:gd name="connsiteY43" fmla="*/ 2371504 h 6912725"/>
              <a:gd name="connsiteX44" fmla="*/ 4323314 w 6408310"/>
              <a:gd name="connsiteY44" fmla="*/ 2378166 h 6912725"/>
              <a:gd name="connsiteX45" fmla="*/ 4323235 w 6408310"/>
              <a:gd name="connsiteY45" fmla="*/ 2378475 h 6912725"/>
              <a:gd name="connsiteX46" fmla="*/ 4327479 w 6408310"/>
              <a:gd name="connsiteY46" fmla="*/ 2385858 h 6912725"/>
              <a:gd name="connsiteX47" fmla="*/ 4331226 w 6408310"/>
              <a:gd name="connsiteY47" fmla="*/ 2390318 h 6912725"/>
              <a:gd name="connsiteX48" fmla="*/ 4339643 w 6408310"/>
              <a:gd name="connsiteY48" fmla="*/ 2403246 h 6912725"/>
              <a:gd name="connsiteX49" fmla="*/ 4341435 w 6408310"/>
              <a:gd name="connsiteY49" fmla="*/ 2408870 h 6912725"/>
              <a:gd name="connsiteX50" fmla="*/ 4340548 w 6408310"/>
              <a:gd name="connsiteY50" fmla="*/ 2412798 h 6912725"/>
              <a:gd name="connsiteX51" fmla="*/ 4351634 w 6408310"/>
              <a:gd name="connsiteY51" fmla="*/ 2443869 h 6912725"/>
              <a:gd name="connsiteX52" fmla="*/ 4380688 w 6408310"/>
              <a:gd name="connsiteY52" fmla="*/ 2504819 h 6912725"/>
              <a:gd name="connsiteX53" fmla="*/ 4399892 w 6408310"/>
              <a:gd name="connsiteY53" fmla="*/ 2537002 h 6912725"/>
              <a:gd name="connsiteX54" fmla="*/ 4449690 w 6408310"/>
              <a:gd name="connsiteY54" fmla="*/ 2628144 h 6912725"/>
              <a:gd name="connsiteX55" fmla="*/ 4512427 w 6408310"/>
              <a:gd name="connsiteY55" fmla="*/ 2840755 h 6912725"/>
              <a:gd name="connsiteX56" fmla="*/ 4591091 w 6408310"/>
              <a:gd name="connsiteY56" fmla="*/ 3036586 h 6912725"/>
              <a:gd name="connsiteX57" fmla="*/ 4757297 w 6408310"/>
              <a:gd name="connsiteY57" fmla="*/ 3388741 h 6912725"/>
              <a:gd name="connsiteX58" fmla="*/ 4755264 w 6408310"/>
              <a:gd name="connsiteY58" fmla="*/ 3461211 h 6912725"/>
              <a:gd name="connsiteX59" fmla="*/ 4776842 w 6408310"/>
              <a:gd name="connsiteY59" fmla="*/ 3503606 h 6912725"/>
              <a:gd name="connsiteX60" fmla="*/ 4815953 w 6408310"/>
              <a:gd name="connsiteY60" fmla="*/ 3543897 h 6912725"/>
              <a:gd name="connsiteX61" fmla="*/ 4826382 w 6408310"/>
              <a:gd name="connsiteY61" fmla="*/ 3589602 h 6912725"/>
              <a:gd name="connsiteX62" fmla="*/ 4900664 w 6408310"/>
              <a:gd name="connsiteY62" fmla="*/ 3697326 h 6912725"/>
              <a:gd name="connsiteX63" fmla="*/ 4944717 w 6408310"/>
              <a:gd name="connsiteY63" fmla="*/ 3795461 h 6912725"/>
              <a:gd name="connsiteX64" fmla="*/ 4981260 w 6408310"/>
              <a:gd name="connsiteY64" fmla="*/ 3887734 h 6912725"/>
              <a:gd name="connsiteX65" fmla="*/ 5000423 w 6408310"/>
              <a:gd name="connsiteY65" fmla="*/ 3933089 h 6912725"/>
              <a:gd name="connsiteX66" fmla="*/ 5033013 w 6408310"/>
              <a:gd name="connsiteY66" fmla="*/ 3937041 h 6912725"/>
              <a:gd name="connsiteX67" fmla="*/ 5081597 w 6408310"/>
              <a:gd name="connsiteY67" fmla="*/ 4013154 h 6912725"/>
              <a:gd name="connsiteX68" fmla="*/ 5088052 w 6408310"/>
              <a:gd name="connsiteY68" fmla="*/ 4027525 h 6912725"/>
              <a:gd name="connsiteX69" fmla="*/ 5189054 w 6408310"/>
              <a:gd name="connsiteY69" fmla="*/ 4098668 h 6912725"/>
              <a:gd name="connsiteX70" fmla="*/ 5228545 w 6408310"/>
              <a:gd name="connsiteY70" fmla="*/ 4146658 h 6912725"/>
              <a:gd name="connsiteX71" fmla="*/ 5268336 w 6408310"/>
              <a:gd name="connsiteY71" fmla="*/ 4194504 h 6912725"/>
              <a:gd name="connsiteX72" fmla="*/ 5317950 w 6408310"/>
              <a:gd name="connsiteY72" fmla="*/ 4267325 h 6912725"/>
              <a:gd name="connsiteX73" fmla="*/ 5598270 w 6408310"/>
              <a:gd name="connsiteY73" fmla="*/ 4563876 h 6912725"/>
              <a:gd name="connsiteX74" fmla="*/ 5833068 w 6408310"/>
              <a:gd name="connsiteY74" fmla="*/ 5016605 h 6912725"/>
              <a:gd name="connsiteX75" fmla="*/ 6045916 w 6408310"/>
              <a:gd name="connsiteY75" fmla="*/ 5405287 h 6912725"/>
              <a:gd name="connsiteX76" fmla="*/ 6117737 w 6408310"/>
              <a:gd name="connsiteY76" fmla="*/ 5538137 h 6912725"/>
              <a:gd name="connsiteX77" fmla="*/ 6144230 w 6408310"/>
              <a:gd name="connsiteY77" fmla="*/ 5635151 h 6912725"/>
              <a:gd name="connsiteX78" fmla="*/ 6176742 w 6408310"/>
              <a:gd name="connsiteY78" fmla="*/ 5809044 h 6912725"/>
              <a:gd name="connsiteX79" fmla="*/ 6245199 w 6408310"/>
              <a:gd name="connsiteY79" fmla="*/ 6038018 h 6912725"/>
              <a:gd name="connsiteX80" fmla="*/ 6303931 w 6408310"/>
              <a:gd name="connsiteY80" fmla="*/ 6175618 h 6912725"/>
              <a:gd name="connsiteX81" fmla="*/ 6336313 w 6408310"/>
              <a:gd name="connsiteY81" fmla="*/ 6345837 h 6912725"/>
              <a:gd name="connsiteX82" fmla="*/ 6401195 w 6408310"/>
              <a:gd name="connsiteY82" fmla="*/ 6542084 h 6912725"/>
              <a:gd name="connsiteX83" fmla="*/ 6408310 w 6408310"/>
              <a:gd name="connsiteY83" fmla="*/ 6612865 h 6912725"/>
              <a:gd name="connsiteX84" fmla="*/ 1146484 w 6408310"/>
              <a:gd name="connsiteY84" fmla="*/ 6912725 h 6912725"/>
              <a:gd name="connsiteX85" fmla="*/ 1108438 w 6408310"/>
              <a:gd name="connsiteY85" fmla="*/ 6825083 h 6912725"/>
              <a:gd name="connsiteX86" fmla="*/ 997867 w 6408310"/>
              <a:gd name="connsiteY86" fmla="*/ 6378703 h 6912725"/>
              <a:gd name="connsiteX87" fmla="*/ 858750 w 6408310"/>
              <a:gd name="connsiteY87" fmla="*/ 5923784 h 6912725"/>
              <a:gd name="connsiteX88" fmla="*/ 860408 w 6408310"/>
              <a:gd name="connsiteY88" fmla="*/ 5860728 h 6912725"/>
              <a:gd name="connsiteX89" fmla="*/ 853644 w 6408310"/>
              <a:gd name="connsiteY89" fmla="*/ 5771381 h 6912725"/>
              <a:gd name="connsiteX90" fmla="*/ 852164 w 6408310"/>
              <a:gd name="connsiteY90" fmla="*/ 5615193 h 6912725"/>
              <a:gd name="connsiteX91" fmla="*/ 831986 w 6408310"/>
              <a:gd name="connsiteY91" fmla="*/ 5402745 h 6912725"/>
              <a:gd name="connsiteX92" fmla="*/ 759590 w 6408310"/>
              <a:gd name="connsiteY92" fmla="*/ 5239800 h 6912725"/>
              <a:gd name="connsiteX93" fmla="*/ 767251 w 6408310"/>
              <a:gd name="connsiteY93" fmla="*/ 5227414 h 6912725"/>
              <a:gd name="connsiteX94" fmla="*/ 745427 w 6408310"/>
              <a:gd name="connsiteY94" fmla="*/ 5118958 h 6912725"/>
              <a:gd name="connsiteX95" fmla="*/ 635950 w 6408310"/>
              <a:gd name="connsiteY95" fmla="*/ 4788294 h 6912725"/>
              <a:gd name="connsiteX96" fmla="*/ 558787 w 6408310"/>
              <a:gd name="connsiteY96" fmla="*/ 4518070 h 6912725"/>
              <a:gd name="connsiteX97" fmla="*/ 555530 w 6408310"/>
              <a:gd name="connsiteY97" fmla="*/ 4444433 h 6912725"/>
              <a:gd name="connsiteX98" fmla="*/ 549378 w 6408310"/>
              <a:gd name="connsiteY98" fmla="*/ 4320965 h 6912725"/>
              <a:gd name="connsiteX99" fmla="*/ 572361 w 6408310"/>
              <a:gd name="connsiteY99" fmla="*/ 4232369 h 6912725"/>
              <a:gd name="connsiteX100" fmla="*/ 556288 w 6408310"/>
              <a:gd name="connsiteY100" fmla="*/ 4127673 h 6912725"/>
              <a:gd name="connsiteX101" fmla="*/ 506660 w 6408310"/>
              <a:gd name="connsiteY101" fmla="*/ 3821119 h 6912725"/>
              <a:gd name="connsiteX102" fmla="*/ 494791 w 6408310"/>
              <a:gd name="connsiteY102" fmla="*/ 3723556 h 6912725"/>
              <a:gd name="connsiteX103" fmla="*/ 490230 w 6408310"/>
              <a:gd name="connsiteY103" fmla="*/ 3508893 h 6912725"/>
              <a:gd name="connsiteX104" fmla="*/ 484223 w 6408310"/>
              <a:gd name="connsiteY104" fmla="*/ 3233179 h 6912725"/>
              <a:gd name="connsiteX105" fmla="*/ 460329 w 6408310"/>
              <a:gd name="connsiteY105" fmla="*/ 3041244 h 6912725"/>
              <a:gd name="connsiteX106" fmla="*/ 407197 w 6408310"/>
              <a:gd name="connsiteY106" fmla="*/ 2812292 h 6912725"/>
              <a:gd name="connsiteX107" fmla="*/ 386122 w 6408310"/>
              <a:gd name="connsiteY107" fmla="*/ 2757841 h 6912725"/>
              <a:gd name="connsiteX108" fmla="*/ 363684 w 6408310"/>
              <a:gd name="connsiteY108" fmla="*/ 2714608 h 6912725"/>
              <a:gd name="connsiteX109" fmla="*/ 330746 w 6408310"/>
              <a:gd name="connsiteY109" fmla="*/ 2625146 h 6912725"/>
              <a:gd name="connsiteX110" fmla="*/ 299927 w 6408310"/>
              <a:gd name="connsiteY110" fmla="*/ 2566177 h 6912725"/>
              <a:gd name="connsiteX111" fmla="*/ 288272 w 6408310"/>
              <a:gd name="connsiteY111" fmla="*/ 2439923 h 6912725"/>
              <a:gd name="connsiteX112" fmla="*/ 233611 w 6408310"/>
              <a:gd name="connsiteY112" fmla="*/ 2326248 h 6912725"/>
              <a:gd name="connsiteX113" fmla="*/ 115057 w 6408310"/>
              <a:gd name="connsiteY113" fmla="*/ 2127916 h 69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408310" h="6912725">
                <a:moveTo>
                  <a:pt x="0" y="108934"/>
                </a:moveTo>
                <a:lnTo>
                  <a:pt x="1911522" y="0"/>
                </a:lnTo>
                <a:lnTo>
                  <a:pt x="1916026" y="4704"/>
                </a:lnTo>
                <a:cubicBezTo>
                  <a:pt x="1916562" y="7914"/>
                  <a:pt x="1915147" y="12061"/>
                  <a:pt x="1911112" y="17418"/>
                </a:cubicBezTo>
                <a:cubicBezTo>
                  <a:pt x="1943271" y="27853"/>
                  <a:pt x="1947645" y="36373"/>
                  <a:pt x="1972871" y="72530"/>
                </a:cubicBezTo>
                <a:cubicBezTo>
                  <a:pt x="1980767" y="117667"/>
                  <a:pt x="2061296" y="115435"/>
                  <a:pt x="2069180" y="173199"/>
                </a:cubicBezTo>
                <a:cubicBezTo>
                  <a:pt x="2075196" y="191586"/>
                  <a:pt x="2112853" y="231006"/>
                  <a:pt x="2131569" y="227805"/>
                </a:cubicBezTo>
                <a:cubicBezTo>
                  <a:pt x="2141808" y="233828"/>
                  <a:pt x="2146631" y="247405"/>
                  <a:pt x="2162747" y="239714"/>
                </a:cubicBezTo>
                <a:cubicBezTo>
                  <a:pt x="2183739" y="232191"/>
                  <a:pt x="2206491" y="310465"/>
                  <a:pt x="2220499" y="289903"/>
                </a:cubicBezTo>
                <a:cubicBezTo>
                  <a:pt x="2257038" y="315132"/>
                  <a:pt x="2344409" y="362107"/>
                  <a:pt x="2381978" y="391093"/>
                </a:cubicBezTo>
                <a:cubicBezTo>
                  <a:pt x="2419547" y="420079"/>
                  <a:pt x="2445794" y="442621"/>
                  <a:pt x="2445910" y="463815"/>
                </a:cubicBezTo>
                <a:cubicBezTo>
                  <a:pt x="2462109" y="546053"/>
                  <a:pt x="2496860" y="553382"/>
                  <a:pt x="2531236" y="600817"/>
                </a:cubicBezTo>
                <a:cubicBezTo>
                  <a:pt x="2573647" y="650501"/>
                  <a:pt x="2589314" y="613369"/>
                  <a:pt x="2617149" y="703748"/>
                </a:cubicBezTo>
                <a:cubicBezTo>
                  <a:pt x="2635983" y="695546"/>
                  <a:pt x="2643943" y="702017"/>
                  <a:pt x="2650333" y="720900"/>
                </a:cubicBezTo>
                <a:cubicBezTo>
                  <a:pt x="2671881" y="743975"/>
                  <a:pt x="2701744" y="706344"/>
                  <a:pt x="2705541" y="750090"/>
                </a:cubicBezTo>
                <a:cubicBezTo>
                  <a:pt x="2730861" y="760850"/>
                  <a:pt x="2742856" y="778498"/>
                  <a:pt x="2757210" y="789489"/>
                </a:cubicBezTo>
                <a:cubicBezTo>
                  <a:pt x="2776836" y="801882"/>
                  <a:pt x="2774652" y="796949"/>
                  <a:pt x="2791660" y="816041"/>
                </a:cubicBezTo>
                <a:cubicBezTo>
                  <a:pt x="2815343" y="835699"/>
                  <a:pt x="2784183" y="871086"/>
                  <a:pt x="2840975" y="842225"/>
                </a:cubicBezTo>
                <a:cubicBezTo>
                  <a:pt x="2854681" y="875427"/>
                  <a:pt x="2877032" y="859395"/>
                  <a:pt x="2917970" y="879392"/>
                </a:cubicBezTo>
                <a:cubicBezTo>
                  <a:pt x="2921487" y="903353"/>
                  <a:pt x="2937122" y="907916"/>
                  <a:pt x="2957236" y="906835"/>
                </a:cubicBezTo>
                <a:lnTo>
                  <a:pt x="3117215" y="1073714"/>
                </a:lnTo>
                <a:cubicBezTo>
                  <a:pt x="3153906" y="1089285"/>
                  <a:pt x="3232612" y="1124062"/>
                  <a:pt x="3250958" y="1130397"/>
                </a:cubicBezTo>
                <a:cubicBezTo>
                  <a:pt x="3409574" y="1172733"/>
                  <a:pt x="3456045" y="1237431"/>
                  <a:pt x="3496717" y="1260412"/>
                </a:cubicBezTo>
                <a:lnTo>
                  <a:pt x="3494992" y="1268283"/>
                </a:lnTo>
                <a:cubicBezTo>
                  <a:pt x="3495362" y="1274688"/>
                  <a:pt x="3498760" y="1281160"/>
                  <a:pt x="3508993" y="1287737"/>
                </a:cubicBezTo>
                <a:lnTo>
                  <a:pt x="3512115" y="1288544"/>
                </a:lnTo>
                <a:lnTo>
                  <a:pt x="3548697" y="1363739"/>
                </a:lnTo>
                <a:cubicBezTo>
                  <a:pt x="3572773" y="1395571"/>
                  <a:pt x="3623148" y="1421050"/>
                  <a:pt x="3656567" y="1479533"/>
                </a:cubicBezTo>
                <a:lnTo>
                  <a:pt x="3661987" y="1491779"/>
                </a:lnTo>
                <a:lnTo>
                  <a:pt x="3667389" y="1495409"/>
                </a:lnTo>
                <a:lnTo>
                  <a:pt x="3800461" y="1696689"/>
                </a:lnTo>
                <a:cubicBezTo>
                  <a:pt x="3835546" y="1747791"/>
                  <a:pt x="3913146" y="1811386"/>
                  <a:pt x="3933737" y="1853325"/>
                </a:cubicBezTo>
                <a:lnTo>
                  <a:pt x="3946446" y="1903446"/>
                </a:lnTo>
                <a:lnTo>
                  <a:pt x="3960581" y="1913244"/>
                </a:lnTo>
                <a:cubicBezTo>
                  <a:pt x="3979608" y="1926434"/>
                  <a:pt x="3998210" y="1940240"/>
                  <a:pt x="4015111" y="1956512"/>
                </a:cubicBezTo>
                <a:cubicBezTo>
                  <a:pt x="4083226" y="1956238"/>
                  <a:pt x="4031943" y="1969929"/>
                  <a:pt x="4070740" y="1999693"/>
                </a:cubicBezTo>
                <a:cubicBezTo>
                  <a:pt x="4027554" y="2022282"/>
                  <a:pt x="4128681" y="2025600"/>
                  <a:pt x="4091495" y="2064313"/>
                </a:cubicBezTo>
                <a:cubicBezTo>
                  <a:pt x="4099733" y="2068504"/>
                  <a:pt x="4108887" y="2071343"/>
                  <a:pt x="4118353" y="2073901"/>
                </a:cubicBezTo>
                <a:lnTo>
                  <a:pt x="4123293" y="2075261"/>
                </a:lnTo>
                <a:lnTo>
                  <a:pt x="4166582" y="2120685"/>
                </a:lnTo>
                <a:lnTo>
                  <a:pt x="4213721" y="2168493"/>
                </a:lnTo>
                <a:lnTo>
                  <a:pt x="4250795" y="2261746"/>
                </a:lnTo>
                <a:lnTo>
                  <a:pt x="4295408" y="2340515"/>
                </a:lnTo>
                <a:cubicBezTo>
                  <a:pt x="4303294" y="2350172"/>
                  <a:pt x="4311232" y="2360551"/>
                  <a:pt x="4318976" y="2371504"/>
                </a:cubicBezTo>
                <a:lnTo>
                  <a:pt x="4323314" y="2378166"/>
                </a:lnTo>
                <a:cubicBezTo>
                  <a:pt x="4323288" y="2378269"/>
                  <a:pt x="4323261" y="2378372"/>
                  <a:pt x="4323235" y="2378475"/>
                </a:cubicBezTo>
                <a:cubicBezTo>
                  <a:pt x="4323820" y="2380303"/>
                  <a:pt x="4325112" y="2382633"/>
                  <a:pt x="4327479" y="2385858"/>
                </a:cubicBezTo>
                <a:lnTo>
                  <a:pt x="4331226" y="2390318"/>
                </a:lnTo>
                <a:lnTo>
                  <a:pt x="4339643" y="2403246"/>
                </a:lnTo>
                <a:lnTo>
                  <a:pt x="4341435" y="2408870"/>
                </a:lnTo>
                <a:lnTo>
                  <a:pt x="4340548" y="2412798"/>
                </a:lnTo>
                <a:lnTo>
                  <a:pt x="4351634" y="2443869"/>
                </a:lnTo>
                <a:cubicBezTo>
                  <a:pt x="4370557" y="2458176"/>
                  <a:pt x="4365119" y="2472379"/>
                  <a:pt x="4380688" y="2504819"/>
                </a:cubicBezTo>
                <a:cubicBezTo>
                  <a:pt x="4393528" y="2510493"/>
                  <a:pt x="4397884" y="2522485"/>
                  <a:pt x="4399892" y="2537002"/>
                </a:cubicBezTo>
                <a:cubicBezTo>
                  <a:pt x="4420218" y="2562143"/>
                  <a:pt x="4430910" y="2594831"/>
                  <a:pt x="4449690" y="2628144"/>
                </a:cubicBezTo>
                <a:cubicBezTo>
                  <a:pt x="4468446" y="2678770"/>
                  <a:pt x="4488860" y="2772681"/>
                  <a:pt x="4512427" y="2840755"/>
                </a:cubicBezTo>
                <a:lnTo>
                  <a:pt x="4591091" y="3036586"/>
                </a:lnTo>
                <a:cubicBezTo>
                  <a:pt x="4639934" y="3158078"/>
                  <a:pt x="4730818" y="3310586"/>
                  <a:pt x="4757297" y="3388741"/>
                </a:cubicBezTo>
                <a:cubicBezTo>
                  <a:pt x="4756620" y="3412898"/>
                  <a:pt x="4755942" y="3437054"/>
                  <a:pt x="4755264" y="3461211"/>
                </a:cubicBezTo>
                <a:cubicBezTo>
                  <a:pt x="4763881" y="3469559"/>
                  <a:pt x="4774382" y="3498341"/>
                  <a:pt x="4776842" y="3503606"/>
                </a:cubicBezTo>
                <a:cubicBezTo>
                  <a:pt x="4776789" y="3503947"/>
                  <a:pt x="4816006" y="3543555"/>
                  <a:pt x="4815953" y="3543897"/>
                </a:cubicBezTo>
                <a:lnTo>
                  <a:pt x="4826382" y="3589602"/>
                </a:lnTo>
                <a:cubicBezTo>
                  <a:pt x="4854724" y="3618181"/>
                  <a:pt x="4872282" y="3672884"/>
                  <a:pt x="4900664" y="3697326"/>
                </a:cubicBezTo>
                <a:cubicBezTo>
                  <a:pt x="4872593" y="3751610"/>
                  <a:pt x="4889332" y="3712092"/>
                  <a:pt x="4944717" y="3795461"/>
                </a:cubicBezTo>
                <a:cubicBezTo>
                  <a:pt x="4981269" y="3830092"/>
                  <a:pt x="4951776" y="3836266"/>
                  <a:pt x="4981260" y="3887734"/>
                </a:cubicBezTo>
                <a:cubicBezTo>
                  <a:pt x="4992187" y="3900180"/>
                  <a:pt x="5000945" y="3922491"/>
                  <a:pt x="5000423" y="3933089"/>
                </a:cubicBezTo>
                <a:lnTo>
                  <a:pt x="5033013" y="3937041"/>
                </a:lnTo>
                <a:lnTo>
                  <a:pt x="5081597" y="4013154"/>
                </a:lnTo>
                <a:lnTo>
                  <a:pt x="5088052" y="4027525"/>
                </a:lnTo>
                <a:lnTo>
                  <a:pt x="5189054" y="4098668"/>
                </a:lnTo>
                <a:lnTo>
                  <a:pt x="5228545" y="4146658"/>
                </a:lnTo>
                <a:lnTo>
                  <a:pt x="5268336" y="4194504"/>
                </a:lnTo>
                <a:cubicBezTo>
                  <a:pt x="5282676" y="4201217"/>
                  <a:pt x="5302948" y="4267012"/>
                  <a:pt x="5317950" y="4267325"/>
                </a:cubicBezTo>
                <a:cubicBezTo>
                  <a:pt x="5371561" y="4431932"/>
                  <a:pt x="5512417" y="4438996"/>
                  <a:pt x="5598270" y="4563876"/>
                </a:cubicBezTo>
                <a:cubicBezTo>
                  <a:pt x="5684123" y="4688756"/>
                  <a:pt x="5658748" y="4766617"/>
                  <a:pt x="5833068" y="5016605"/>
                </a:cubicBezTo>
                <a:cubicBezTo>
                  <a:pt x="5917959" y="5167124"/>
                  <a:pt x="6007541" y="5258633"/>
                  <a:pt x="6045916" y="5405287"/>
                </a:cubicBezTo>
                <a:cubicBezTo>
                  <a:pt x="6053001" y="5431110"/>
                  <a:pt x="6137180" y="5517469"/>
                  <a:pt x="6117737" y="5538137"/>
                </a:cubicBezTo>
                <a:cubicBezTo>
                  <a:pt x="6096856" y="5567956"/>
                  <a:pt x="6185855" y="5633330"/>
                  <a:pt x="6144230" y="5635151"/>
                </a:cubicBezTo>
                <a:cubicBezTo>
                  <a:pt x="6206267" y="5682015"/>
                  <a:pt x="6167034" y="5753331"/>
                  <a:pt x="6176742" y="5809044"/>
                </a:cubicBezTo>
                <a:cubicBezTo>
                  <a:pt x="6181644" y="5871497"/>
                  <a:pt x="6197878" y="5926431"/>
                  <a:pt x="6245199" y="6038018"/>
                </a:cubicBezTo>
                <a:cubicBezTo>
                  <a:pt x="6276717" y="6104340"/>
                  <a:pt x="6288745" y="6124315"/>
                  <a:pt x="6303931" y="6175618"/>
                </a:cubicBezTo>
                <a:cubicBezTo>
                  <a:pt x="6319117" y="6226921"/>
                  <a:pt x="6298592" y="6320971"/>
                  <a:pt x="6336313" y="6345837"/>
                </a:cubicBezTo>
                <a:cubicBezTo>
                  <a:pt x="6368454" y="6400251"/>
                  <a:pt x="6388884" y="6464262"/>
                  <a:pt x="6401195" y="6542084"/>
                </a:cubicBezTo>
                <a:lnTo>
                  <a:pt x="6408310" y="6612865"/>
                </a:lnTo>
                <a:lnTo>
                  <a:pt x="1146484" y="6912725"/>
                </a:lnTo>
                <a:lnTo>
                  <a:pt x="1108438" y="6825083"/>
                </a:lnTo>
                <a:cubicBezTo>
                  <a:pt x="1057133" y="6684904"/>
                  <a:pt x="1090669" y="6637010"/>
                  <a:pt x="997867" y="6378703"/>
                </a:cubicBezTo>
                <a:cubicBezTo>
                  <a:pt x="956253" y="6228487"/>
                  <a:pt x="874761" y="6010797"/>
                  <a:pt x="858750" y="5923784"/>
                </a:cubicBezTo>
                <a:cubicBezTo>
                  <a:pt x="856924" y="5899993"/>
                  <a:pt x="844018" y="5873122"/>
                  <a:pt x="860408" y="5860728"/>
                </a:cubicBezTo>
                <a:cubicBezTo>
                  <a:pt x="878957" y="5840950"/>
                  <a:pt x="823834" y="5761906"/>
                  <a:pt x="853644" y="5771381"/>
                </a:cubicBezTo>
                <a:cubicBezTo>
                  <a:pt x="815383" y="5715186"/>
                  <a:pt x="852133" y="5665047"/>
                  <a:pt x="852164" y="5615193"/>
                </a:cubicBezTo>
                <a:cubicBezTo>
                  <a:pt x="817076" y="5571334"/>
                  <a:pt x="851740" y="5509975"/>
                  <a:pt x="831986" y="5402745"/>
                </a:cubicBezTo>
                <a:cubicBezTo>
                  <a:pt x="792037" y="5354630"/>
                  <a:pt x="819063" y="5330513"/>
                  <a:pt x="759590" y="5239800"/>
                </a:cubicBezTo>
                <a:cubicBezTo>
                  <a:pt x="762665" y="5236543"/>
                  <a:pt x="765245" y="5232371"/>
                  <a:pt x="767251" y="5227414"/>
                </a:cubicBezTo>
                <a:cubicBezTo>
                  <a:pt x="778914" y="5198604"/>
                  <a:pt x="769142" y="5150045"/>
                  <a:pt x="745427" y="5118958"/>
                </a:cubicBezTo>
                <a:cubicBezTo>
                  <a:pt x="660991" y="4975263"/>
                  <a:pt x="672599" y="4907855"/>
                  <a:pt x="635950" y="4788294"/>
                </a:cubicBezTo>
                <a:cubicBezTo>
                  <a:pt x="600650" y="4653678"/>
                  <a:pt x="646752" y="4690694"/>
                  <a:pt x="558787" y="4518070"/>
                </a:cubicBezTo>
                <a:cubicBezTo>
                  <a:pt x="577057" y="4502442"/>
                  <a:pt x="573633" y="4481342"/>
                  <a:pt x="555530" y="4444433"/>
                </a:cubicBezTo>
                <a:cubicBezTo>
                  <a:pt x="540027" y="4379200"/>
                  <a:pt x="596616" y="4390343"/>
                  <a:pt x="549378" y="4320965"/>
                </a:cubicBezTo>
                <a:cubicBezTo>
                  <a:pt x="581692" y="4336040"/>
                  <a:pt x="535024" y="4198883"/>
                  <a:pt x="572361" y="4232369"/>
                </a:cubicBezTo>
                <a:cubicBezTo>
                  <a:pt x="590648" y="4193014"/>
                  <a:pt x="541489" y="4167113"/>
                  <a:pt x="556288" y="4127673"/>
                </a:cubicBezTo>
                <a:lnTo>
                  <a:pt x="506660" y="3821119"/>
                </a:lnTo>
                <a:cubicBezTo>
                  <a:pt x="481478" y="3781010"/>
                  <a:pt x="483894" y="3751446"/>
                  <a:pt x="494791" y="3723556"/>
                </a:cubicBezTo>
                <a:cubicBezTo>
                  <a:pt x="472516" y="3634460"/>
                  <a:pt x="499836" y="3607209"/>
                  <a:pt x="490230" y="3508893"/>
                </a:cubicBezTo>
                <a:cubicBezTo>
                  <a:pt x="525541" y="3397546"/>
                  <a:pt x="482951" y="3307116"/>
                  <a:pt x="484223" y="3233179"/>
                </a:cubicBezTo>
                <a:cubicBezTo>
                  <a:pt x="465844" y="3133672"/>
                  <a:pt x="460855" y="3219289"/>
                  <a:pt x="460329" y="3041244"/>
                </a:cubicBezTo>
                <a:lnTo>
                  <a:pt x="407197" y="2812292"/>
                </a:lnTo>
                <a:cubicBezTo>
                  <a:pt x="391019" y="2768219"/>
                  <a:pt x="344571" y="2745090"/>
                  <a:pt x="386122" y="2757841"/>
                </a:cubicBezTo>
                <a:cubicBezTo>
                  <a:pt x="381879" y="2743275"/>
                  <a:pt x="360306" y="2721346"/>
                  <a:pt x="363684" y="2714608"/>
                </a:cubicBezTo>
                <a:lnTo>
                  <a:pt x="330746" y="2625146"/>
                </a:lnTo>
                <a:lnTo>
                  <a:pt x="299927" y="2566177"/>
                </a:lnTo>
                <a:cubicBezTo>
                  <a:pt x="300505" y="2524092"/>
                  <a:pt x="287694" y="2482008"/>
                  <a:pt x="288272" y="2439923"/>
                </a:cubicBezTo>
                <a:cubicBezTo>
                  <a:pt x="243273" y="2349673"/>
                  <a:pt x="278610" y="2382839"/>
                  <a:pt x="233611" y="2326248"/>
                </a:cubicBezTo>
                <a:lnTo>
                  <a:pt x="115057" y="21279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685" y="3641651"/>
            <a:ext cx="4055418" cy="21463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0" y="896469"/>
            <a:ext cx="5046196" cy="53233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l'ensemble des processus trouvés dans des systèmes, plus ou moins complexes, vivants ou non, qui permettent </a:t>
            </a:r>
            <a:r>
              <a:rPr lang="fr-F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d'apprendre, de comprendre ou de s'adapter 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à des situations nouvelles. »</a:t>
            </a:r>
          </a:p>
        </p:txBody>
      </p:sp>
    </p:spTree>
    <p:extLst>
      <p:ext uri="{BB962C8B-B14F-4D97-AF65-F5344CB8AC3E}">
        <p14:creationId xmlns:p14="http://schemas.microsoft.com/office/powerpoint/2010/main" val="2186741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8257-E291-9EB7-6F75-74CB4F0E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Comment fonctionne ChatGPT?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E560AA-1E54-8C37-9BA1-C29AE7FC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Comment traiter le texte?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1DA870AF-A696-ED87-0077-C3A95D4C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0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B266-6CDD-0ABA-56E1-BEAD8D51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tache simple: Prédire le mot suivant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DDB3-7C4A-3531-2EAF-BA75FAEB0F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8450" y="3587771"/>
            <a:ext cx="24003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Je cuisine du…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38E92-B449-F9B1-77C1-52B0A7D13967}"/>
              </a:ext>
            </a:extLst>
          </p:cNvPr>
          <p:cNvSpPr txBox="1"/>
          <p:nvPr/>
        </p:nvSpPr>
        <p:spPr>
          <a:xfrm>
            <a:off x="6096000" y="2277659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Téléphone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2535-1513-2CEF-B134-42F64DE81051}"/>
              </a:ext>
            </a:extLst>
          </p:cNvPr>
          <p:cNvSpPr txBox="1"/>
          <p:nvPr/>
        </p:nvSpPr>
        <p:spPr>
          <a:xfrm>
            <a:off x="6096000" y="2780618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Tracteur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95452-2212-5B55-DD2D-BB2618440ED3}"/>
              </a:ext>
            </a:extLst>
          </p:cNvPr>
          <p:cNvSpPr txBox="1"/>
          <p:nvPr/>
        </p:nvSpPr>
        <p:spPr>
          <a:xfrm>
            <a:off x="6096000" y="3283577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Papier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A88B1-EDAF-271B-6810-7C2EC57FE81D}"/>
              </a:ext>
            </a:extLst>
          </p:cNvPr>
          <p:cNvSpPr txBox="1"/>
          <p:nvPr/>
        </p:nvSpPr>
        <p:spPr>
          <a:xfrm>
            <a:off x="6096000" y="3786536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Tramway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29017-DE69-5E57-D0A7-F3637F836AC7}"/>
              </a:ext>
            </a:extLst>
          </p:cNvPr>
          <p:cNvSpPr txBox="1"/>
          <p:nvPr/>
        </p:nvSpPr>
        <p:spPr>
          <a:xfrm>
            <a:off x="6096000" y="428949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Poisson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6C6C6-567C-8792-9A4D-1CE4881FA4A2}"/>
              </a:ext>
            </a:extLst>
          </p:cNvPr>
          <p:cNvSpPr txBox="1"/>
          <p:nvPr/>
        </p:nvSpPr>
        <p:spPr>
          <a:xfrm>
            <a:off x="6096000" y="479245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Nuit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C54DF8D-D11D-B6F5-6C3E-C5468C6D6541}"/>
              </a:ext>
            </a:extLst>
          </p:cNvPr>
          <p:cNvSpPr/>
          <p:nvPr/>
        </p:nvSpPr>
        <p:spPr>
          <a:xfrm>
            <a:off x="5372100" y="2277659"/>
            <a:ext cx="723900" cy="3038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B9F58-51D6-E762-FC1B-40C3D5795D57}"/>
              </a:ext>
            </a:extLst>
          </p:cNvPr>
          <p:cNvCxnSpPr>
            <a:endCxn id="11" idx="1"/>
          </p:cNvCxnSpPr>
          <p:nvPr/>
        </p:nvCxnSpPr>
        <p:spPr>
          <a:xfrm>
            <a:off x="4943475" y="3786536"/>
            <a:ext cx="1152525" cy="7645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5AFC4-A3B7-30AB-5CD9-32EF709E2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494414"/>
            <a:ext cx="10534650" cy="817403"/>
          </a:xfrm>
        </p:spPr>
        <p:txBody>
          <a:bodyPr anchor="b">
            <a:normAutofit/>
          </a:bodyPr>
          <a:lstStyle/>
          <a:p>
            <a:r>
              <a:rPr lang="fr-FR" sz="3600" dirty="0"/>
              <a:t>Comment représenter un mot?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E7F115-C513-67C7-FDD1-F9AC061F2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588" y="1311818"/>
            <a:ext cx="8426823" cy="397567"/>
          </a:xfrm>
        </p:spPr>
        <p:txBody>
          <a:bodyPr>
            <a:normAutofit/>
          </a:bodyPr>
          <a:lstStyle/>
          <a:p>
            <a:r>
              <a:rPr lang="fr-FR" sz="1600" dirty="0"/>
              <a:t>Avec des </a:t>
            </a:r>
            <a:r>
              <a:rPr lang="fr-FR" sz="1600" dirty="0" err="1"/>
              <a:t>neuronnes</a:t>
            </a:r>
            <a:endParaRPr lang="fr-F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3A05B-7DD8-ACE6-EF68-1F96AE57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20" y="2354239"/>
            <a:ext cx="974836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0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02E0-67D1-6DD2-DB89-64F4588C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neurone par mot!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AC9CBE-3B85-CAD4-99A4-76813E92A07A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4D4920D-C509-53DB-4B0D-09A00B24B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623EC33-2AB6-7538-3759-630F0BAAD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D195A8-4719-C31A-338A-2D82FC5B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13AC07-8973-E9A8-6F6A-E60C6694A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1FB1E9-1569-B094-F494-354D5E7A8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49FC1A-94C2-4604-B5DF-A92DF5494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971439-FE78-A012-C584-D344E0652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819645-CA1A-EE1E-EF5C-FF02ADFDA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F2B2A8-2A0F-A1AE-D14A-77C0B8494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6F3DD-E43E-24EA-AA4A-80CE7EEDC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767504-F95F-8159-EB1B-0FFA8E988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94972A-783D-2440-8785-C469D3533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61181C-0D5E-2EE3-77C7-8710D0BFF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7809-39B6-1F85-3894-B351AEB18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0A74B9-60DE-1529-B911-386D138291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9F3F74-A396-9669-A54E-0C6133C2E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847B07-303F-5028-96F9-B40AB20F0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891497-045E-57A2-F03A-8C7329758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BBC179-7501-E72B-D6F2-4C6319A87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9DAA55-AF76-0093-1F7A-37B23A75D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6DB8A6-20F1-8D7D-4440-892C32A2C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657B65-1A06-52E7-5EEE-40BAB6F19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2D06D6-D1D4-B72D-F004-C0DFA4A1B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922640-191F-9024-3888-90B63AD02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5BDD82-7CBA-DA79-3FD6-920A59362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964C37-5668-0D48-1F64-C8482658B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19B3B7-2999-C538-47C6-C03D0ED65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E638A5-9BBF-DB40-AA18-DD5541E2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F1EA3D-DF44-C190-EF2D-46D53E220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1C6E32-E92D-1779-38FF-506FD128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E63CB3-54AB-8B85-E3AC-EB29716B2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92F7DD8-D2E9-E3D3-78BB-7C4E6BD54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7D0BAE-0766-8703-A6FF-DF7D713B0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261A4E3-36F3-17AC-230B-573797E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1A5078-0614-D988-BDD5-7409E161B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E0268B-CEC6-E373-6607-3335CAEFF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E4B28D-B782-097F-D859-8FC3EDB16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F05A38B-63CC-F716-DB86-9022922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D2A4D1-B750-FBC2-EDA4-74200BD6F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688670-5042-A126-6EA6-C414D66B9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D0CAB0-7E3C-331D-5C50-203503D89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22178B-0129-B31F-90FB-3746FDAB4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4483E1-DD07-5132-35E2-5FE7F2012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E5D41E-1761-B846-05BC-E4825E93A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A4BE2C-AA30-645E-2DDF-C53025A0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23BEBF-F0E3-32E2-DFD5-D80232948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56334FE-CAC7-1FDD-37C8-9BACA4096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5C8E1FB-8232-34F1-14D1-EE1E37710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5F312E-BFAA-87BC-F5E4-2EA22BCA2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27DB6C-3509-5417-0F24-BAC4687B9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29FFCD-3CD7-1448-6269-6A16315C0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E97782-23C5-6C6D-33A9-3B390FFA7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486299-531F-3470-5BD4-C50F59F6B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8EFF22-B350-951E-90C4-E882C123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E69364C-4313-4ABF-2E56-146C189B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579CF61-8BD5-A933-892E-7B434E330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AD3EB4-7467-B39B-9C2B-084461034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F53B4E-BE8B-3FFE-635D-E94E9F0A1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1A6870-3BE1-B4B6-FA54-8CE5F143E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8E92237-5FD5-C5D0-D168-FD9771CED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72DFBF5-4F76-ABB9-807F-B9089229A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C764AC5-620B-6744-10EB-A99D82977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1F5996-55D8-DDEF-AEAB-7D2D5340E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C0ACDC-8BC8-AD2B-5C90-7F6EB5E3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27D0C9B-8E8D-D071-503C-394BA3AF9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7CEAFF-13ED-1DA9-DD1A-2090ACC40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E7E79F5-C02E-1502-72D9-F6FCBDCAA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B9E341-7764-F38D-3DDB-8CB09221D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ED014A-5DE6-537A-F306-07A85BDEE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909F59-4780-CC98-6FCC-A32A0A45F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A85CC47-5F26-EB65-EB0B-D373FCB29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45A6092-863A-6F01-64AD-B4E98F032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344864-C251-A736-F9C3-5A3AB543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4F4C597-0867-EC51-08A9-400F91B66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76F7B01-2AB1-E364-5787-C64137F02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81178F-4573-8273-4790-1A64FBC6C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A4C5C0C-779E-268C-6E2F-4D2A96788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FBDCD-C8C5-60ED-320B-40051D262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2FD63B7-E804-3332-407D-0E6A39892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74843DF-EA00-7716-76D8-FFE81F30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1734991-3F20-C1FD-20EC-AA08BF77C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E8E70F-AC1D-2C59-C2B7-A60124B36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7693F9D-4FE7-5280-53DD-00B9F2CFA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6254A6-3C1F-538C-09DD-70BF4D841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68E0494-B8CD-AC2D-3E89-3E9C0D2556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67805C5-60FD-6A79-C45E-27FA6119A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09B9218-FD81-DB12-6BEB-BF184F512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41EBA23-5799-5C8F-1941-F5299ACBD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351B859-FF7D-4E84-CAFB-5CFFD0341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CE8BDFF-89C7-52FB-EC68-54E052BC4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E0DBEE0-216D-82CF-443D-45E3F785F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3EFC9C7-EFF5-F71F-D1A7-BB453F1C8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5C2D6BC-98B0-1131-9BDE-2CE38AB4D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09F0FCA-2EFC-5DAD-7D32-EFB6AE3F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64EB9B-1D5F-C6DC-2A9E-BBA75124C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FFCFDB1-B539-0F30-C3BF-D5AE2D4D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0738DA9-B431-3129-3F2D-55ED13F9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CF48D-EF07-8669-E815-58ED9D1F4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B099F26-5A9B-9304-DB18-5C0B2F316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88E4DEE-9FB2-7853-52D8-80E4327D0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5326ECA-DBCF-0CFA-CCEB-BC2A9D3F54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EF9CF1-F80E-F2D8-71EC-9935090F04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6B11F3A-A588-C9F2-916D-D2A5F6C57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A77017B-302E-0C8F-07FC-190180E59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7D5396-D8E7-2DA1-D8D2-098DF93B6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B594A9D-445E-D832-2CAB-7BB0DC385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1F478C-D5DD-8E0F-580F-3A313BA82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B69EED6-78CD-0872-8799-EA9BD1D85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45AA0A4-E607-D498-3C37-ED2C084F6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C87C6E6-898C-EEDE-1BFC-05DC2E825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4140AED-4A82-11E8-7CBF-FB2B09046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0CAC7C-D474-1E0C-8DF2-DC479AACA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8A16B04-58EC-094E-89FA-845ABA2E0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FB81F9F-9035-7593-FDDB-4EB71A910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C08CED3-3D84-D7CD-BB3F-6FBA1C05F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6DCBBC-9710-F53C-E950-B2CCD4842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FBE31AF-B507-3751-93BC-132ABDD70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00E9095-513D-A707-5064-6A87DABCB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8A65D8F-8523-D31C-15CC-962D02441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2E7273D-3702-4C09-41B2-2A5FF484C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7C352D1-C8E5-07AE-D4CC-2F97A0307A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8C15B23-9492-6376-1829-6B4D5B7390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8D3E41D-514F-AC58-D3C7-9EE026D9D9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433601-ADA4-4D11-2676-8B3EDA996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DDE924A-C196-CB64-3B26-32CC8A911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B68841A-90F4-AC4B-4135-475B8D8E7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2D37998-22DF-F3A3-C3CF-65FD237D4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4E8077-FC65-8189-7CAE-E0FAFD9D9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583BAF-37CB-6BFB-B533-1EDAF7032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802E096-F0B9-65A5-B0A1-0F0445E6D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9A7BB97-8E1C-92A2-8B7C-04AE48ABE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9E7FFDB-E79D-49AC-B607-C71AEB125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4B62D45-0FA8-7601-F92F-4A9C3C7D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2E5E422-55FA-6387-9AB0-601B5EEF7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870B514-805A-67BB-B4D7-958E1AC79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0F13543-03C2-E43C-3C88-0111CB066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1EE1087-F357-0154-2F55-A34591E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81663EA-EE01-CBC4-37E2-BC257375D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8482DA-2989-69BA-215F-630CDBFBD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0AF9292-949B-1948-952B-F318D6FFE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6E6F5CC-6B50-C64B-7BB8-8792ABD907B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41A2732-46F2-0B48-E55A-00ABE69D79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E869332-482C-B8AB-4ECC-71CE252702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2BB1FFE-08E3-7487-2BFC-118DB9F1A1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D414AD-3985-A256-2444-179D24B16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EBFBA08-471C-1B6A-06EB-7DEF02D23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5D45B2A-A6D6-A3C1-5FAF-E194D4B38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E7C9F83-E764-F3A5-EF90-381233021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C5C294C-D038-A93A-0D67-1A0C0D7E0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1B6F4F8-81BE-4FE1-DC74-2C181C652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A2B1B89-CC60-AE2A-078C-999174F2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650D2E2-4D0E-0C9B-E03B-75CD5ED77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F369ABB-051D-3FA8-985A-14AB2C51D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A6E5C2C-4BE0-5CEB-BF14-1BB954CED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44EB0C2-5890-91F1-1569-73B9E52FD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CA87031-CC41-FD42-EF69-0CCD4ACE5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9B0ACC8-F5AE-5B50-A652-950175873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8776AA-69E2-993B-6A9C-0C85F27BB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0AEB9F-4045-C7EF-673B-D6C11F083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67EDC01-A206-1AF9-568D-5DF9D5251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7A2D84-F2E2-B18E-BF2C-636765726C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E84C71D-C06D-5B59-0CAD-E816C77571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138E909-71C0-57C4-5531-97ACB0CD015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8CFDB1A-6213-7EEA-4A3F-079304FAE0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4B6580B-E301-A188-35F7-AC138AD18C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B10F834-5775-9A9B-01D3-F1D029154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098D4C5-324C-8D77-C25F-AE9DC99F5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04641C1-5812-D8AD-0919-5DA58613A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F74F2-92A1-F0B0-A1F6-6A36C544A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754F3BD-2BE9-4AF3-A369-7ADE99FF9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2450A4A-0D4A-DCC8-7978-D870D847A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D611A02-3F25-7AE6-9CCA-F5D84059C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1FB3496-9C39-E87E-7E35-AE8B40AB9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3A0B87-2993-F420-AFE2-4C609475D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3731590-0D76-F8F0-CC10-3DC2CB7B3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198992C-E22A-4F0D-67D1-BF8A59FCE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123909B-57EE-5726-B490-581F016B5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5992821-F591-8345-C986-A50E9F2D8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A3D5781-0F9B-A871-5027-37417BBFC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F1705D7-7339-235C-ECCA-A71534CE1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281B5BB-D3C4-F80C-34B0-0AFA5F75D0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C64ED115-525F-6F12-66BB-016CE14305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E322C76-FDDC-A4C7-069D-85A0491711B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666FA0C-0806-315B-409D-18FA0495DF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B76002B-BCB5-6292-C739-76784A8F7A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3D8DC75-D591-148C-BB7A-A230E2AF0C2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099918-F9C9-3F7D-DD5A-7F18D14A7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3D29D03-CA21-8089-BD3F-4B7A2B5F3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8FC1F47-9A90-B2F0-A8DF-46AB0B885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361276A-4FB2-C247-E60A-D629EE6E4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0D4BB44-8528-42D1-6CFD-9038B4D7C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AFA6E36-5457-4AFB-41B4-00922441D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CDA34F2-D9CD-549C-5707-7597D3D57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A5D9373-9420-745E-D6F4-5C7F20643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27447E8-80EC-71D5-99DC-57943531C9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BA0797F-5774-F064-C5D6-DD62E8888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9C765E5-CE48-5CA0-1FA2-D888E944F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6F384B1-D31A-F658-A989-D1527A357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FD3958E-41CC-9B42-48FE-799E6871C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D7BE572-36CC-B491-78AB-AC7809B23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006D78D-1BB3-7233-21A9-C74BA47C0F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61D6A3-18C0-4116-5D59-1E65F2A824C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62D07AC-36CA-2A53-7C4A-200D0CB60DD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B9C5A0D-326E-59DA-9848-DD5C5606C4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8A5C2E6-642D-8114-6948-C1763A517A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37BEDAB-64A4-A0D8-01CE-E9E233A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246D9AD-BF2A-2AA8-C2D4-6B0FE3E17F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9B28A5D-747E-5EE9-4FEC-5E493BCC71F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BCC4F7-05C8-63EF-33DE-62DD4EEB3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61C33EE-D00E-2A45-9395-61617AA3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5D46C3-9D4E-70E8-3D8D-DC649C704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BD86B7A-1E15-4B31-F681-AC04F433A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2649299-C3F7-62D6-2E89-E3B12B23C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E4AF891-B6F6-3E72-5007-593C04FBD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4B82F0D-E84A-4435-46C6-E1C55FDCD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10DD2FB-200C-E383-F2BB-2F15287B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CBF359-A979-9A88-EAC0-C4F6567D0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546D40-BD81-DEEE-C0C2-960690727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78D0EC4-BE16-160D-A6F5-BE5F7737C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5F5449D-7AD6-8ED3-3B61-35C949D14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41FF97-E793-0B91-B158-69B8E6B36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648B8C5-4835-43FB-465B-BB6786EF46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FB517B2-13B8-613B-94ED-F422ABB5F9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87E2596-C226-633C-73CD-CBAA774F28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62C1D2-1D9B-EFAA-AAEF-F2114ACDB1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4C8E07-F097-9B1F-1C58-39023BF733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00C31F6-C342-1791-267D-FA155D92EE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9BA0628-5EEB-B290-53F4-7DA0899623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FD1C612-936F-9167-8DA5-41B5E6EEBA1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BDADF6C-2F58-854C-F595-FFC7ABFAD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F734CBA-FC2F-E9CF-E5AC-1C1107F58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AC3139B-9664-E88C-AD11-0104C0470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37D8A24-006A-1162-7462-5FE14FA4F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007F79D-B1B1-7C65-7EE8-ED6DBB837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5BBF1-69FB-A055-8BEB-86531A120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F569532-1CBA-4CC1-E22E-43E3DB7FC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7A29714-6D88-2DF8-53D9-247AE5678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EB08DE7-BB9B-B918-1559-137B4D8FD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2F5A075-99FC-088A-8E10-613F04697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B1B3E468-392D-48D4-B4CD-76151827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9341EE2-00D1-69B0-CD9C-3F80B5B92E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02293BE-764E-706F-7FD3-7C763383184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71EE7F76-D13F-FEBA-5F15-2750B631B5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D3C6A33-4E92-B450-8C75-08F2D3E879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E83C965-C5D5-CE38-63CD-74412DFE1D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E639122-EE78-0CCA-C126-332B78F1D3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A9EA47-BD5F-4901-F30A-0896FBA0F7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6A588C6-25F7-24C5-78E2-CE0EBD19FB9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666E69-FCAF-A728-FF39-C019A335E4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B21225-98E3-49D3-DC2A-ED76F3E416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7D4AB07-9A5C-D506-2FC1-78EC541C8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EE5D1B1-EAAD-B16E-AE08-4CE90ABDA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AE7257E-58BA-A68D-D066-855573E67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F0017D3B-0916-5407-1577-829108F33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37176AC-32AD-A467-85F7-9ED1CD8C8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D7962B-DC2C-F6EB-A80A-83E39D3EE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DD01C18-D3F7-419D-C0A8-98F9F3017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9836B14-F14C-FFCB-FF80-1B2AC6F52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ED95D51-8368-6537-2913-751C2790F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480E76A-F5F6-B599-87E0-1067CF1F8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C9CA7B3-2DDC-0532-BBB1-2C29A13E3F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A91C932-3DBD-D9C6-1043-0C09BF4D0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A3AF397-1EA1-1775-A4C1-A4D2257830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32906AD-2168-CD99-09BF-8793A990A5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BB9F902-F113-F58B-5163-0D25C5EDCD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77BB12C-4E38-880E-35E7-C8A6661436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10A2D34-3113-5392-D3FB-D7FACC461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A88D831-D30E-D366-8479-705BABEF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0CCC6AE-157B-FE8B-39B8-9B445FDF55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E1611EF-98AA-C74C-88A6-565210537F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F553952-44CF-C59F-79F9-8B71ED465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C8C1D87-4950-6BD2-6A41-45065BBBB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5A897E-FEB6-0CC4-AC44-FD0B6CC29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5AF51C8-01FC-0E87-019B-7D6D5687B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076698F-9F04-5863-CA1F-8DB215816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B93167F-82CF-AEA9-D85E-030BAD530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17B32D2-271B-D1CB-16FA-396DED255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E908B8E-D040-78F8-1C48-2AC97FEED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CC813D-976F-DE69-7F4A-3DD7ED23B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A44CD42D-7BD8-8E2A-3853-369152D3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01B73E5-5C67-571E-D1B3-C0DCE46D42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17B74DF-B643-56C7-E496-BC83C6E2E26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FFC1C2F-32DB-3716-3C4E-9AB6B759FE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3C17939-ECA1-FEB0-8C21-D6849AB6DF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FF6B603-02E2-C636-AAF8-8D95CF0FEE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29AF874-AD27-39BA-C08B-ADEBBD10B1D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491F0DF-DBAD-81DC-048C-DE2E694D5AA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F7E49D3-0F45-2D1A-CE86-3215EA7AA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2CA12E22-819F-4DB5-96DB-E1D9EE2F65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58574E5-C9C9-9E7A-BDB3-C1E5371B13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FF86129C-B734-3432-251E-C741420C42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3CE3778-5985-637C-28EA-B10E815A08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B3C4B58-DA76-FE24-7B2D-7DC1D6D9D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F1212A96-460B-B28C-6073-6A3FA4BF3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DD80CE3E-B2A5-41AF-7511-B816EA195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8EBB819-7F83-8058-2F72-BE0BA004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D133C990-D5FB-4425-8324-A7F7A14B2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6E4BB660-5EA9-3C50-427F-B6D8D8DF1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0197B2A-1246-E0CB-E2F6-356DC3FBF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FD0A6A5-19BD-F712-A977-306F5224C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0D925ED-7BD7-A6BA-0850-E9AFDAA077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BDFF941-100E-837D-8C62-1B2D0883E70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4AA691B-D146-3EA3-6415-BE5D6E4DB4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0865E61-7E6E-689C-7286-53BFB0164B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799D43E-D9F2-C26A-7354-2A892CB8D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818D760-2223-A166-AA30-4B61E743B7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D0FDB20-8943-DB1D-D27A-FBE058862E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F87C494-C763-AAC7-0039-65734EFC35A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25AC31-0D30-E725-5A27-B48334CC15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2D311E96-CEE3-51A9-7A91-36F05AB4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0445E8F-8369-3F26-00F2-4EB881EFD3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55663F1-D3D2-F510-7AF6-BAC56711DB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329A46F-B872-FFC2-1EE9-71BDFDD12ED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A910314-E993-4A52-D4CC-76D75D53FC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A65A076-7703-081B-2D2D-0920948A1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44C6C3E-BD11-7DAE-1B7A-F14A6B20C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2ED264D-CFC2-E795-62C3-5185341BF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B1F2519-95DA-A2FB-7706-31E252273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AFE1974-3C16-50F1-3C2F-DF4F90C86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2D48DEB-AAF9-3F84-D467-8E211A66F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4B56CFE-989A-977E-ACB1-5B9EFFA1D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CB51975E-BCF1-9391-C6BD-A619525EAD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75FF197-FCF3-1A1E-7F10-2A993F867E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ED6FE5D7-9212-F244-7010-E482101F45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1DCD9B6-77CE-C822-1C0E-0208BC7B07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BC8A969-43A3-1D00-2196-C71F20AA0B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DFFB0BE-9FFE-4A59-4AFB-F5D44890ED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82D11A9-C057-0DE0-A265-6BB3037EF35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EFCF0648-B64C-B18F-CB68-802E78E7F3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EA83A4C8-36AC-E2AE-C497-7390516E36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36EF5B1-BE12-4E89-E1AF-D8A71AFF2D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8153A4F2-0F16-B5C4-A8B5-46BB2FD4E87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8C7F9-10BE-1DB3-9BAB-80507BDD470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5EDA38E-43F6-D38A-3D7A-5AC0957DB7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661E5F7-C9FC-8033-45CF-6282B1417F6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FB67D99-6E6A-F0B1-1FD5-B004F8CE5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F518809-E8C8-75B3-9D7D-BA14F398B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EABF73F-9BA2-E8D2-F275-69D219AFA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2D8BA44-F598-10D7-77D8-A40CCCBFC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7FFDD5C-DD3A-9564-3F68-CE13A9AF8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E68F93C-3E78-8C88-0A6C-A436532C2F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C6726854-B948-9802-CDF7-FF35ECA729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DEABF50A-A264-B396-62E1-EE7B7224CA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A03DCE9-8CE4-CEFB-D386-7726FB697D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0B0956FC-6F1B-A274-E91B-0C90427CB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7C705448-5D15-3650-001D-D12CC955D3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8352F55-9524-3496-331D-4B5B50B01F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181E09C1-6E84-920C-7491-6663698E19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BA6E66E-32F5-1444-63F3-AF26290E32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D6099359-CB57-6873-57CC-C414E23D29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1331285-43C8-7DC7-5F85-32E9C307F6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C5261BB-B92A-6EC9-A28A-B507465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9DDA487-3B7F-FED9-63B4-63C5CC0792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9B43902-A5EE-8D3E-BC1E-D2A067C3E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45F35A03-43E3-8417-E2FF-0BC8FA0E766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13478B1-C616-0C3F-8F67-2D7732202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893A7866-77F2-BA38-837C-451D531CD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EB1AF1C-7D73-FE3E-9FB4-C991CFADE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D30AEE7-864F-DDBF-F763-B92E7C65A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22B4B9-9A16-A0F2-4F26-1CC9967E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4446D835-0734-B5AB-AF74-5CE8DE5410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09E7A68-3915-CED8-DA3C-D19793B6A9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2657FAFF-00A4-A028-F5A8-28DD9A0466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7513E5F-1B64-65BB-838F-6025847B6D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3E329CB4-214C-F4F2-7B2A-2684F2947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97D5D1BC-61E6-2E06-39E7-C80B970A93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C92742-E119-03C2-6259-7A30DD45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3BE018C2-67C2-2E55-D8EE-180FE05950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803E46D-34B5-7F92-5C78-EF24ED83FD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46111A7D-0523-9620-7459-4484F1DBF2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0431CF0-ACB3-569E-626E-5D6304831A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653C9AF3-F69C-8DAC-9793-8363C7ABE6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B8C524A3-AFB9-80E2-922E-A0EAD2F61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8878A25-F5C4-145F-BF27-45E2B57132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76CCD7D-B3B3-80D3-DA1E-9178058EE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EB8C60C-AD09-B3CB-2B7F-2EF701AD7C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6C18D2C2-F1BA-2C34-1AC5-C81EEFEC9D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D46ADDA0-7563-6381-9081-16AC3ADB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A4EEFB9-FDA3-1345-5F46-6223E8E92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F2906620-485E-70DF-CC64-8386B9E07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3E98A13C-18F8-9854-D2BF-2319D91C34C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800A0C1-2EB1-2CE9-921E-82D7840CA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CF31929-6291-EA9C-3D5C-A380E87F74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6E8EB2B-A7F6-E56D-152B-B25C0BB5ED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6E8346D-327A-8352-DF7D-75E59FBE68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897F6A8-9BA8-BD86-6A56-48BC2CBE15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78222B8-65AD-AFD8-2C32-D4BD327E5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D321AA1B-3228-CB4E-96FD-7498D558D4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48FAEF0-89C4-99DB-BFC0-4BFD5A1BAE5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7567660-489C-4485-0B57-38A0859E75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DEA189EC-4311-A8E8-4881-922FD5A86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61894386-9B46-A44E-C057-ED96A9E7F0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746C0D2-7173-29DD-94A5-24764B19B1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4FD73D18-C7D7-20EE-AA78-69FA803168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76CF913-0C33-12D8-9720-6ED46F908E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165B6A1-ED17-CA9B-56FA-B473A19CD1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98BE97A-4D07-70C7-1BFC-263FC4DC31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1C66A087-3D61-A353-3E0D-FC211C753B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AB9B202-0197-DC2B-5A93-B2583C74C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C16E63D-EEBE-2F96-3011-17C2E1194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8E9FBC34-A55C-250F-B569-B2D70FA0D0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6BD2CD2-3ACC-0FED-57FB-0332B20447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F6AB728C-E11B-657F-26D1-15357ABAA1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900FC79-D31D-A4B6-C6D2-A30C0E75D5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B9C5039-2A24-C7C4-703D-81C60FC5E0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9181A4F-A794-0BBA-5846-DCA2D936A5E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EC87D29-35B9-E605-976B-B0CAFF9FA3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419E5268-0890-2DC4-71A2-A896BA41F5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DDF9E4D3-EDC6-AAC9-7286-D77261FAA5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508DB4A3-58C0-C66B-CDBD-D6EDE7612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29F8C90D-DCD9-BFFF-82E9-F413D47EFB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286E1AC2-9DEC-FC8C-85A0-E03CFB1544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DE52FEF-B4D0-2CED-AF1F-BB43F46E6C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E86B441-6C59-F63A-583E-ACAD6A34E47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7D3F5C0-EFB3-73F8-D56D-72AD13EAB0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151898F9-F4A7-E8B7-92CB-233FF49F4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B860DC7B-02F0-9593-5F7C-DE0F9E9D58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28C24A78-BF42-7D7E-147E-71EB7102CF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B0E986C-8697-0D70-545A-A60BDA13C1B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B3D30836-8F74-3D1D-FF6E-FC30B4FA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B08ABF1D-87E7-E02A-627B-BAAF92173E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5C5C1FC-8A85-D392-4F0C-D40337FF9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BEB8CFD-4A72-BE8C-CC7B-8CA1674F2A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D069AAF9-A628-E748-1728-60D2D81DCD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28A241AE-E022-19CD-53D1-CC19088B0E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6AC8F651-4C1B-FEEA-2DBA-531CAD8F43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EEA7C2F7-64EA-853A-3FB8-AA01E34F02F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53EF808-EB80-DBE0-7157-87B679090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D6AB5B0-65B0-6471-0E28-8FFC3E87DC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F4EE2648-A2CC-A2B1-1629-48FE2F2B11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1A37434F-1246-5DFD-E8F7-C906A7D98B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2E2BE8E-A3F4-80DC-CFD8-6E6DC0EC20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72C1BC27-5ECA-2EB1-AD09-26497327F8C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3256628-E133-8F55-89DA-83A06E395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C0EB54D1-2E88-7D1E-1440-798817E6CB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AE0B499F-6DCA-B768-8C43-0FE3F51B4A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011D1ED0-BB3B-D9E7-F30C-2BE50092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9129776-E597-72B1-5921-5EB1D88CB36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969A7B42-832D-49E6-4934-229B551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B2E527F5-527D-CE10-C5EC-F471DBB5EA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9F2EBF6-B3C9-1171-0274-A5BF1FABB0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1889CC9F-A7EC-7C65-5E96-FA2A9A2D8B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AE12046E-C853-8BAC-9566-BCCB696F1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BE639EE2-D462-3EFD-1F8D-E7AF5C217C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DE946564-81AB-3F7B-AE95-B9CE829F39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A645D105-0EF0-F548-F426-AD81464368C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27EAA33-2BA9-6119-CC24-ED64E51F23C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981DB5E8-7FDC-3A12-27EC-8423A416BB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9B3F5924-D6EA-44D3-71AD-BD308DCA40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8BBE295F-E84A-CA96-BE0F-432C0A663D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4B14662A-8D10-DC29-72C0-45E82A81A3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85ACFF6A-8C59-7FB5-C396-5C597F6451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2A718AE1-BEBB-724B-D24A-AA41FAEFC0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9C55F614-2408-442B-8E6D-ECA1242E1C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291AB2EC-B7FF-595D-CE5C-E5BD791172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42F16D81-2A54-B685-A512-DF9AAEF1C7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63887CE4-D981-2EB0-BF9B-2195E9B549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AE6B388-2D15-C4BE-A38D-CF76E8666F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A2BAB16A-9871-215A-F1CD-2E84D17527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428BB2E-3451-C99C-3B6B-98110B278A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05EED9A8-B413-B227-3CF1-7FDE707CF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78D4D03-A5C8-5411-1961-44C179C7C43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7171F956-6DE8-EB12-F1CC-6572519E1C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62ECD7E1-AEB8-AB58-0F80-DD79A08F461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F490215-F260-6BD7-725D-A9DE8F2500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3CF09EC1-B183-9F02-31DE-0E302F655E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9590F944-80EC-33AD-D8E9-3911ED296B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4D2F4AE5-A8B4-E1B3-5636-6BB0CC87A14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2C1A5A90-4AAF-A23B-E1F3-589FDCA945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481833C1-3847-03F5-4AFA-4D0CBAD8D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128AC5-198F-F8FC-BB84-9E381032BB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D1BDF27-CBAC-9A84-6AAA-58C7887740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F2B4E73-2937-D6A4-92FE-B1A4CCDA10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3426FF50-65BC-FF5F-34B9-14C65B1E742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99E7575E-90A1-C02D-F08E-315B4F28B4A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C2AD08B8-1B51-02EC-3547-C033B9E6C1F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D359B2AE-A8DE-535A-406A-1F31A86292B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BB439782-FFD5-E379-EA15-A319DE76DF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110F34E3-C4B8-EF32-B1ED-A4863A1597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EC78D227-3C1D-4E65-D211-7600EA2D5B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8274EF6-3C1A-2272-E1D2-97EC22500C73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3C103C1-9E07-46DC-6AE9-86E23105D80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D081A592-B945-BCAA-B33B-892DE8B19046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4C14AF32-3004-1466-B33F-0BDA78BB3071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17801A7E-0145-45DA-B4CF-FA16589E0F50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38033FC6-E995-9E04-04B3-E8F76201588D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DDB01B8-EA9F-D8AF-6A76-0EE1B5D53330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5948501C-6341-676A-B81D-7CC41BF6C63A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8C38D4BA-867D-75D9-4007-4618E858BDA8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CD00827-8A02-2585-85AA-C1B1670FE977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FA38215B-7CC6-9D23-C65A-422D9D40617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94AEABF3-6249-711B-471C-3724B371E690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FB40E1D0-AEFA-04F0-273E-F2D0C111079C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B1B7179E-C2FE-7454-33B9-9B1292F86BE1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A4ADF27C-207B-FD11-4BFF-F0A24810FE98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4147D5F-92A7-C99A-AC34-C6C66E9712E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8E9DC998-9B3B-3865-A8BD-8A41F526FF1B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B6F6AD4-033D-FF7F-A4C6-D39A6C9BE984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FBDB8537-E273-D3BF-BD2E-54CDFE9A14EC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BBEDD3D8-3F06-3C0E-7E74-51D6BBD5A386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6E536FF8-ED8A-9EF8-088F-4AE429E7AD4F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EA227DEA-5D54-E4CE-0CF1-0255D2172010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81027E7B-4E73-17CB-8884-529D4A1F70DB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C3EC1FC6-5F26-11A5-B41C-AF843F0AD67A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7705FFBA-60F5-30BF-389E-07A70E6E4E0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9CE978F6-9C0B-0EF1-BF71-876C65B0E6F8}"/>
              </a:ext>
            </a:extLst>
          </p:cNvPr>
          <p:cNvGrpSpPr/>
          <p:nvPr/>
        </p:nvGrpSpPr>
        <p:grpSpPr>
          <a:xfrm>
            <a:off x="3699374" y="2584578"/>
            <a:ext cx="148533" cy="2912873"/>
            <a:chOff x="3699374" y="2584578"/>
            <a:chExt cx="148533" cy="2912873"/>
          </a:xfrm>
        </p:grpSpPr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990A0E5C-7C3D-F34E-9983-545EE08DBAF3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7074617-98D0-6D2B-3698-66DE6ECA3C46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8AC4D04A-949B-26C4-00A8-CC3D09D08CD4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BFDA5481-AFB4-823D-1EE3-A71663FC19E8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A2FA5205-0FEB-B050-3774-663C9A58817B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C7B59609-774B-74A3-4BE5-2BBED5CACD83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9AB41D32-6CDC-1BE5-9501-AC20F1A96C25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BCAB8FF5-DE06-2981-849E-4103B23EA97D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9840CD45-14D7-D5DA-B078-F6D0D5D0E307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45F1C74F-396C-45D4-E71E-75D354143DF7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6EF96319-E13C-CF4D-086C-BF8123C58E28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DBA5C1FA-6198-A92E-81A8-DBCD3AE63031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9344CB93-6D58-7FC7-0FC1-FBDF7F8E34DD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32442DA8-E694-F07D-35C8-82A9991A790D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2C361E93-18C8-E633-0CAD-0D5313DBA064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CD3D07A0-DC51-7F54-F331-3E27F79663C8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2A36AE6E-E50D-EEAA-1A6C-5C4B12DF3544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8FF84A94-4F2F-B633-67D5-23517D7D9E9C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6D228085-EAD3-5680-1BAA-A7798B6DD747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5A0104AB-532B-7D9D-8CC7-87DFBC34E8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9" name="TextBox 528">
            <a:extLst>
              <a:ext uri="{FF2B5EF4-FFF2-40B4-BE49-F238E27FC236}">
                <a16:creationId xmlns:a16="http://schemas.microsoft.com/office/drawing/2014/main" id="{DD02AA2D-84E5-7AE6-763E-096F7B19B8E8}"/>
              </a:ext>
            </a:extLst>
          </p:cNvPr>
          <p:cNvSpPr txBox="1"/>
          <p:nvPr/>
        </p:nvSpPr>
        <p:spPr>
          <a:xfrm>
            <a:off x="6627495" y="1695417"/>
            <a:ext cx="7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Arbre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05EAF019-8C7A-369B-17C4-5751686652FB}"/>
              </a:ext>
            </a:extLst>
          </p:cNvPr>
          <p:cNvSpPr txBox="1"/>
          <p:nvPr/>
        </p:nvSpPr>
        <p:spPr>
          <a:xfrm>
            <a:off x="6627495" y="190469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Bébé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54C9C72D-961D-F780-09B6-BAA7334BE903}"/>
              </a:ext>
            </a:extLst>
          </p:cNvPr>
          <p:cNvSpPr txBox="1"/>
          <p:nvPr/>
        </p:nvSpPr>
        <p:spPr>
          <a:xfrm>
            <a:off x="6627495" y="2113971"/>
            <a:ext cx="9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Cartable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50E7D4EA-B09B-8E9C-4A7A-0D7035860179}"/>
              </a:ext>
            </a:extLst>
          </p:cNvPr>
          <p:cNvSpPr txBox="1"/>
          <p:nvPr/>
        </p:nvSpPr>
        <p:spPr>
          <a:xfrm>
            <a:off x="6627495" y="2323247"/>
            <a:ext cx="113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Dinosaure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E67FE6EA-9AD8-01B0-CCB7-AB288D7C9FD4}"/>
              </a:ext>
            </a:extLst>
          </p:cNvPr>
          <p:cNvSpPr txBox="1"/>
          <p:nvPr/>
        </p:nvSpPr>
        <p:spPr>
          <a:xfrm>
            <a:off x="6640254" y="25571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7CB425B-8DCC-7B7E-3FD6-754617AE2283}"/>
              </a:ext>
            </a:extLst>
          </p:cNvPr>
          <p:cNvGrpSpPr/>
          <p:nvPr/>
        </p:nvGrpSpPr>
        <p:grpSpPr>
          <a:xfrm>
            <a:off x="2916852" y="2584578"/>
            <a:ext cx="148533" cy="2912873"/>
            <a:chOff x="3699374" y="2584578"/>
            <a:chExt cx="148533" cy="2912873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527CB26F-3890-CFA9-A59E-32706DA4414D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8ABB043-419F-631D-6A38-6D21E496F7D1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A92DFB77-3897-6FB8-14D2-1CF08D61DF03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B1924486-8613-1973-ED91-D2EDD308E683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0266317E-606A-2531-E2CC-4CA446416C2E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999B2229-B736-EAE6-5D51-40663BFE2B65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E433062-9D2F-DAA0-A1FB-C89173F38EC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582F98D4-DAE9-023B-D4E6-36842B783B6C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4FACBF67-D565-0107-862A-4ACA8E5B43F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F086101E-15D7-88A1-02A2-0FA0F9E3703C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65609F62-3E96-ECC8-AB00-6BE968D0938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0302C9D2-8DE3-5E24-364A-E0083CD458FE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E6C2F249-1CA4-504E-5411-8D8E24D5572E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BEF0F9C2-5982-474E-3E3B-D3B391459018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24D95101-D8BF-4E6D-4FEE-48DF34E1C857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206F2DF4-32B8-F7A3-0767-4178306F7FAC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172FFEDE-A836-9825-64A9-D383E8E46C1D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1A1A9F83-C93D-F185-8193-0BF49FA36078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BF409181-B127-A541-6D5F-899C3FC6D81B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D6B82021-E102-B5BD-6763-BAC441086804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288D5135-8B5A-3E2C-0C88-6F8F026A0D1E}"/>
              </a:ext>
            </a:extLst>
          </p:cNvPr>
          <p:cNvGrpSpPr/>
          <p:nvPr/>
        </p:nvGrpSpPr>
        <p:grpSpPr>
          <a:xfrm>
            <a:off x="3308113" y="2584578"/>
            <a:ext cx="148533" cy="2912873"/>
            <a:chOff x="3699374" y="2584578"/>
            <a:chExt cx="148533" cy="2912873"/>
          </a:xfrm>
        </p:grpSpPr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F95D4FB-5D75-2180-4E79-CDF41B279206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F391A0D5-86AD-2B9D-7FFE-4EECB5A2022F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A8052BA1-6355-9735-E3EB-F2C5442062A9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FCC35F54-5AFB-08AA-EE0E-F64EFB3CB6FE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58B80049-BBF3-AF4B-B038-84450CE95406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687B62ED-8119-22D0-9276-D000595D17C4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82E163C1-2A46-70F5-60F6-0C0E23866C5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8DEC708F-6176-24DC-B716-0B7268E827D1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745FE9EC-E37A-742B-65E4-813793ECEB1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904BBE16-2C52-AE0E-2469-BAC374ABE385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A769EC9F-10FC-4330-73C7-B3FB7892165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795144C5-115A-E45A-C4AA-22A70D673049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6A9740-8D1E-2A0E-419E-EF641DCEC0F3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E2336709-ADF2-2203-34F1-9BC74ABD3E24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9052563-2AA5-760E-0F16-6B9D9A98AAB5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BF06090D-F795-9CAB-4A3A-8F3B37429906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96BE4DB7-CD17-64EF-D359-54C25A27111A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F9DB13C5-2F78-2E42-27DE-8F3B44DC42B1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C8BE8C6-B881-108E-F238-806F3F6EE9F1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78AADDF-9875-F315-80B3-1C7278EC39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17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530" grpId="0"/>
      <p:bldP spid="531" grpId="0"/>
      <p:bldP spid="532" grpId="0"/>
      <p:bldP spid="5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B84B-C5B7-B9A9-28DC-B400DE5A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Prompter pour le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D5CB-80A7-BEB8-2BB0-5AC64D6C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L’utilisateur a demandé: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00B050"/>
                </a:solidFill>
              </a:rPr>
              <a:t>[votre texte]</a:t>
            </a:r>
          </a:p>
          <a:p>
            <a:pPr marL="0" indent="0">
              <a:buNone/>
            </a:pPr>
            <a:r>
              <a:rPr lang="fr-FR" sz="4000" dirty="0"/>
              <a:t>La réponse la plus adapté pour aider l’utilisateur de façon pacifiste, gentille, etc… est: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FFC000"/>
                </a:solidFill>
              </a:rPr>
              <a:t>[prédire les mots suivants un par un]</a:t>
            </a:r>
          </a:p>
        </p:txBody>
      </p:sp>
    </p:spTree>
    <p:extLst>
      <p:ext uri="{BB962C8B-B14F-4D97-AF65-F5344CB8AC3E}">
        <p14:creationId xmlns:p14="http://schemas.microsoft.com/office/powerpoint/2010/main" val="366353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l’ensemble de théories et de techniques mises en œuvre en vue de réaliser des machines capables de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simuler l'intelligence humaine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7F13F7-DD33-6EB2-6C38-A24C18BA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Conclusion</a:t>
            </a:r>
            <a:endParaRPr lang="en-US" sz="36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9CA598-2270-D71E-096F-7341B60F8FC3}"/>
              </a:ext>
            </a:extLst>
          </p:cNvPr>
          <p:cNvSpPr/>
          <p:nvPr/>
        </p:nvSpPr>
        <p:spPr>
          <a:xfrm>
            <a:off x="2550160" y="412343"/>
            <a:ext cx="7091681" cy="4358640"/>
          </a:xfrm>
          <a:prstGeom prst="ellipse">
            <a:avLst/>
          </a:prstGeom>
          <a:solidFill>
            <a:srgbClr val="DCDC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0DD210-9B2E-497B-A488-2A057B545B77}"/>
              </a:ext>
            </a:extLst>
          </p:cNvPr>
          <p:cNvSpPr txBox="1"/>
          <p:nvPr/>
        </p:nvSpPr>
        <p:spPr>
          <a:xfrm>
            <a:off x="4798416" y="694568"/>
            <a:ext cx="227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Intelligence Artificielle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28054EB-670A-B040-8B2B-D7A19FAEA2DD}"/>
              </a:ext>
            </a:extLst>
          </p:cNvPr>
          <p:cNvSpPr/>
          <p:nvPr/>
        </p:nvSpPr>
        <p:spPr>
          <a:xfrm>
            <a:off x="2702560" y="1442720"/>
            <a:ext cx="1656081" cy="2255520"/>
          </a:xfrm>
          <a:prstGeom prst="ellipse">
            <a:avLst/>
          </a:prstGeom>
          <a:solidFill>
            <a:srgbClr val="BEBE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0E41AF-ED5B-5E3C-2C28-C39B37DC22F5}"/>
              </a:ext>
            </a:extLst>
          </p:cNvPr>
          <p:cNvSpPr/>
          <p:nvPr/>
        </p:nvSpPr>
        <p:spPr>
          <a:xfrm>
            <a:off x="4511041" y="1209040"/>
            <a:ext cx="4897121" cy="3231862"/>
          </a:xfrm>
          <a:prstGeom prst="ellipse">
            <a:avLst/>
          </a:prstGeom>
          <a:solidFill>
            <a:srgbClr val="BEBE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21CD7-85C9-4D25-1476-996E0FB408F2}"/>
              </a:ext>
            </a:extLst>
          </p:cNvPr>
          <p:cNvSpPr txBox="1"/>
          <p:nvPr/>
        </p:nvSpPr>
        <p:spPr>
          <a:xfrm>
            <a:off x="3011048" y="1661330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Classique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FE3B9-D5B5-985F-4B89-3DEEFD6CDB42}"/>
              </a:ext>
            </a:extLst>
          </p:cNvPr>
          <p:cNvSpPr txBox="1"/>
          <p:nvPr/>
        </p:nvSpPr>
        <p:spPr>
          <a:xfrm>
            <a:off x="5611221" y="1469401"/>
            <a:ext cx="280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Apprentissage Automatique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26FDAF-7CCB-45EA-B995-3CE4D3C1F638}"/>
              </a:ext>
            </a:extLst>
          </p:cNvPr>
          <p:cNvSpPr/>
          <p:nvPr/>
        </p:nvSpPr>
        <p:spPr>
          <a:xfrm>
            <a:off x="4798416" y="1983873"/>
            <a:ext cx="4284625" cy="2293487"/>
          </a:xfrm>
          <a:prstGeom prst="ellipse">
            <a:avLst/>
          </a:prstGeom>
          <a:solidFill>
            <a:srgbClr val="A4A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6F575-6ACC-0ADC-F955-575BFC6B76EA}"/>
              </a:ext>
            </a:extLst>
          </p:cNvPr>
          <p:cNvSpPr txBox="1"/>
          <p:nvPr/>
        </p:nvSpPr>
        <p:spPr>
          <a:xfrm>
            <a:off x="5926268" y="2124716"/>
            <a:ext cx="2212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Réseaux de Neurones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694E5C-3A6F-79B1-7D08-D4B4103121FE}"/>
              </a:ext>
            </a:extLst>
          </p:cNvPr>
          <p:cNvSpPr/>
          <p:nvPr/>
        </p:nvSpPr>
        <p:spPr>
          <a:xfrm>
            <a:off x="5201921" y="2557496"/>
            <a:ext cx="3484880" cy="1544387"/>
          </a:xfrm>
          <a:prstGeom prst="ellipse">
            <a:avLst/>
          </a:prstGeom>
          <a:solidFill>
            <a:srgbClr val="8D8D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D8DCF-8EF9-598C-9F30-622FE17BB01E}"/>
              </a:ext>
            </a:extLst>
          </p:cNvPr>
          <p:cNvSpPr txBox="1"/>
          <p:nvPr/>
        </p:nvSpPr>
        <p:spPr>
          <a:xfrm>
            <a:off x="6188396" y="2690063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66497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7" grpId="0" animBg="1"/>
      <p:bldP spid="8" grpId="0"/>
      <p:bldP spid="9" grpId="0"/>
      <p:bldP spid="10" grpId="0" animBg="1"/>
      <p:bldP spid="12" grpId="0"/>
      <p:bldP spid="14" grpId="0" animBg="1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ABBB-E771-74F6-75BA-E0E837C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AAD3-B1F2-DE2B-9B30-1D3079E3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conquérir le monde, les humains sont perdus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vraiment “intelligente”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fais d’énormes progrès ces années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un outil efficace sur certaines tâches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tous nous mettre au chômage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remplacer les humains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consomme beaucoup d’énergie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7E085-16C1-F38D-DBD3-268B119C3042}"/>
              </a:ext>
            </a:extLst>
          </p:cNvPr>
          <p:cNvSpPr txBox="1"/>
          <p:nvPr/>
        </p:nvSpPr>
        <p:spPr>
          <a:xfrm rot="20942211">
            <a:off x="6905495" y="1893466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89A22-B9D4-E8B2-6AE8-8BA1D8702374}"/>
              </a:ext>
            </a:extLst>
          </p:cNvPr>
          <p:cNvSpPr txBox="1"/>
          <p:nvPr/>
        </p:nvSpPr>
        <p:spPr>
          <a:xfrm rot="20942211">
            <a:off x="2754250" y="2513004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EAEB3-DDCA-77D6-5AFB-548E119BB22C}"/>
              </a:ext>
            </a:extLst>
          </p:cNvPr>
          <p:cNvSpPr txBox="1"/>
          <p:nvPr/>
        </p:nvSpPr>
        <p:spPr>
          <a:xfrm rot="20942211">
            <a:off x="2885152" y="3229184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693E4-C1C3-0913-CFFB-EAA060B0C294}"/>
              </a:ext>
            </a:extLst>
          </p:cNvPr>
          <p:cNvSpPr txBox="1"/>
          <p:nvPr/>
        </p:nvSpPr>
        <p:spPr>
          <a:xfrm rot="20942211">
            <a:off x="683971" y="5414732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  <a:endParaRPr lang="fr-FR" sz="24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C4BF4-D7E0-21F3-8062-5292B2C862C9}"/>
              </a:ext>
            </a:extLst>
          </p:cNvPr>
          <p:cNvSpPr txBox="1"/>
          <p:nvPr/>
        </p:nvSpPr>
        <p:spPr>
          <a:xfrm rot="20942211">
            <a:off x="5339798" y="3848721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5B112-BEF3-FFD3-A5CE-1B07F5BEECCA}"/>
              </a:ext>
            </a:extLst>
          </p:cNvPr>
          <p:cNvSpPr txBox="1"/>
          <p:nvPr/>
        </p:nvSpPr>
        <p:spPr>
          <a:xfrm rot="20942211">
            <a:off x="2246741" y="4586966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BF8EA-544B-98AC-7A3F-8174887EB6DF}"/>
              </a:ext>
            </a:extLst>
          </p:cNvPr>
          <p:cNvSpPr txBox="1"/>
          <p:nvPr/>
        </p:nvSpPr>
        <p:spPr>
          <a:xfrm rot="20942211">
            <a:off x="4110438" y="5973726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</p:spTree>
    <p:extLst>
      <p:ext uri="{BB962C8B-B14F-4D97-AF65-F5344CB8AC3E}">
        <p14:creationId xmlns:p14="http://schemas.microsoft.com/office/powerpoint/2010/main" val="34350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1981</Words>
  <Application>Microsoft Office PowerPoint</Application>
  <PresentationFormat>Widescreen</PresentationFormat>
  <Paragraphs>381</Paragraphs>
  <Slides>51</Slides>
  <Notes>29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Consolas</vt:lpstr>
      <vt:lpstr>Office Theme</vt:lpstr>
      <vt:lpstr>Intelligences Artificielles</vt:lpstr>
      <vt:lpstr>Qu’est-ce que l’intelligence?</vt:lpstr>
      <vt:lpstr>Définition formelle</vt:lpstr>
      <vt:lpstr>Qu’est-ce que l’intelligence  « artificielle » ?</vt:lpstr>
      <vt:lpstr>Définition formelle</vt:lpstr>
      <vt:lpstr>PowerPoint Presentation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"trouver les règles à appliquer"?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  <vt:lpstr>Comment fonctionne ChatGPT?</vt:lpstr>
      <vt:lpstr>Une tache simple: Prédire le mot suivant</vt:lpstr>
      <vt:lpstr>Comment représenter un mot?</vt:lpstr>
      <vt:lpstr>Un neurone par mot!</vt:lpstr>
      <vt:lpstr>Prompter pour le chat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60</cp:revision>
  <dcterms:created xsi:type="dcterms:W3CDTF">2023-05-24T00:27:17Z</dcterms:created>
  <dcterms:modified xsi:type="dcterms:W3CDTF">2023-07-01T10:42:45Z</dcterms:modified>
</cp:coreProperties>
</file>